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0" r:id="rId3"/>
    <p:sldMasterId id="2147483739" r:id="rId4"/>
    <p:sldMasterId id="2147483757" r:id="rId5"/>
    <p:sldMasterId id="2147483774" r:id="rId6"/>
  </p:sldMasterIdLst>
  <p:sldIdLst>
    <p:sldId id="256" r:id="rId7"/>
    <p:sldId id="259" r:id="rId8"/>
    <p:sldId id="257" r:id="rId9"/>
    <p:sldId id="261" r:id="rId10"/>
    <p:sldId id="260" r:id="rId11"/>
    <p:sldId id="262" r:id="rId12"/>
    <p:sldId id="263" r:id="rId13"/>
    <p:sldId id="264" r:id="rId14"/>
    <p:sldId id="265"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dithavinod@gmail.com" userId="40f311758bbdc0f7" providerId="LiveId" clId="{D11B1943-CF62-4BA7-886C-8D9A0C961059}"/>
    <pc:docChg chg="undo redo custSel addSld delSld modSld">
      <pc:chgData name="vandithavinod@gmail.com" userId="40f311758bbdc0f7" providerId="LiveId" clId="{D11B1943-CF62-4BA7-886C-8D9A0C961059}" dt="2020-12-01T11:10:20.154" v="2209"/>
      <pc:docMkLst>
        <pc:docMk/>
      </pc:docMkLst>
      <pc:sldChg chg="modSp mod">
        <pc:chgData name="vandithavinod@gmail.com" userId="40f311758bbdc0f7" providerId="LiveId" clId="{D11B1943-CF62-4BA7-886C-8D9A0C961059}" dt="2020-11-30T17:25:53.900" v="1666" actId="20577"/>
        <pc:sldMkLst>
          <pc:docMk/>
          <pc:sldMk cId="2861076040" sldId="256"/>
        </pc:sldMkLst>
        <pc:spChg chg="mod">
          <ac:chgData name="vandithavinod@gmail.com" userId="40f311758bbdc0f7" providerId="LiveId" clId="{D11B1943-CF62-4BA7-886C-8D9A0C961059}" dt="2020-11-29T15:50:41.721" v="149"/>
          <ac:spMkLst>
            <pc:docMk/>
            <pc:sldMk cId="2861076040" sldId="256"/>
            <ac:spMk id="2" creationId="{02A9335D-6344-416D-9804-CC9BFFEB900E}"/>
          </ac:spMkLst>
        </pc:spChg>
        <pc:spChg chg="mod">
          <ac:chgData name="vandithavinod@gmail.com" userId="40f311758bbdc0f7" providerId="LiveId" clId="{D11B1943-CF62-4BA7-886C-8D9A0C961059}" dt="2020-11-30T17:25:53.900" v="1666" actId="20577"/>
          <ac:spMkLst>
            <pc:docMk/>
            <pc:sldMk cId="2861076040" sldId="256"/>
            <ac:spMk id="3" creationId="{00CFDAB6-0A54-42BD-A69A-7DDF0CFFCF03}"/>
          </ac:spMkLst>
        </pc:spChg>
      </pc:sldChg>
      <pc:sldChg chg="addSp modSp new mod setBg chgLayout">
        <pc:chgData name="vandithavinod@gmail.com" userId="40f311758bbdc0f7" providerId="LiveId" clId="{D11B1943-CF62-4BA7-886C-8D9A0C961059}" dt="2020-11-29T15:50:23.275" v="148"/>
        <pc:sldMkLst>
          <pc:docMk/>
          <pc:sldMk cId="4209981417" sldId="257"/>
        </pc:sldMkLst>
        <pc:spChg chg="add mod">
          <ac:chgData name="vandithavinod@gmail.com" userId="40f311758bbdc0f7" providerId="LiveId" clId="{D11B1943-CF62-4BA7-886C-8D9A0C961059}" dt="2020-11-29T15:41:27.432" v="69" actId="20577"/>
          <ac:spMkLst>
            <pc:docMk/>
            <pc:sldMk cId="4209981417" sldId="257"/>
            <ac:spMk id="4" creationId="{8F39F748-889B-4E45-94F8-3B8C1E075794}"/>
          </ac:spMkLst>
        </pc:spChg>
        <pc:picChg chg="add mod modCrop">
          <ac:chgData name="vandithavinod@gmail.com" userId="40f311758bbdc0f7" providerId="LiveId" clId="{D11B1943-CF62-4BA7-886C-8D9A0C961059}" dt="2020-11-29T15:36:27.937" v="13" actId="1076"/>
          <ac:picMkLst>
            <pc:docMk/>
            <pc:sldMk cId="4209981417" sldId="257"/>
            <ac:picMk id="3" creationId="{0DAE8931-E453-49B9-BDBB-3408F5471645}"/>
          </ac:picMkLst>
        </pc:picChg>
      </pc:sldChg>
      <pc:sldChg chg="modSp new del mod">
        <pc:chgData name="vandithavinod@gmail.com" userId="40f311758bbdc0f7" providerId="LiveId" clId="{D11B1943-CF62-4BA7-886C-8D9A0C961059}" dt="2020-11-29T16:15:35.127" v="190" actId="2696"/>
        <pc:sldMkLst>
          <pc:docMk/>
          <pc:sldMk cId="2604190098" sldId="258"/>
        </pc:sldMkLst>
        <pc:spChg chg="mod">
          <ac:chgData name="vandithavinod@gmail.com" userId="40f311758bbdc0f7" providerId="LiveId" clId="{D11B1943-CF62-4BA7-886C-8D9A0C961059}" dt="2020-11-29T15:52:12.820" v="188" actId="20577"/>
          <ac:spMkLst>
            <pc:docMk/>
            <pc:sldMk cId="2604190098" sldId="258"/>
            <ac:spMk id="2" creationId="{DA78B8B2-F479-412D-95B8-72B24AF904F3}"/>
          </ac:spMkLst>
        </pc:spChg>
        <pc:spChg chg="mod">
          <ac:chgData name="vandithavinod@gmail.com" userId="40f311758bbdc0f7" providerId="LiveId" clId="{D11B1943-CF62-4BA7-886C-8D9A0C961059}" dt="2020-11-29T15:51:42.237" v="151"/>
          <ac:spMkLst>
            <pc:docMk/>
            <pc:sldMk cId="2604190098" sldId="258"/>
            <ac:spMk id="3" creationId="{88FAA9AB-BC2F-439B-8C81-4516EE193BC9}"/>
          </ac:spMkLst>
        </pc:spChg>
      </pc:sldChg>
      <pc:sldChg chg="addSp delSp modSp new mod">
        <pc:chgData name="vandithavinod@gmail.com" userId="40f311758bbdc0f7" providerId="LiveId" clId="{D11B1943-CF62-4BA7-886C-8D9A0C961059}" dt="2020-12-01T10:28:26.312" v="1677" actId="21"/>
        <pc:sldMkLst>
          <pc:docMk/>
          <pc:sldMk cId="399464871" sldId="259"/>
        </pc:sldMkLst>
        <pc:spChg chg="mod">
          <ac:chgData name="vandithavinod@gmail.com" userId="40f311758bbdc0f7" providerId="LiveId" clId="{D11B1943-CF62-4BA7-886C-8D9A0C961059}" dt="2020-11-30T17:36:15.456" v="1669"/>
          <ac:spMkLst>
            <pc:docMk/>
            <pc:sldMk cId="399464871" sldId="259"/>
            <ac:spMk id="2" creationId="{B0374DC4-B63D-4D16-B9C1-544718F2C456}"/>
          </ac:spMkLst>
        </pc:spChg>
        <pc:spChg chg="mod">
          <ac:chgData name="vandithavinod@gmail.com" userId="40f311758bbdc0f7" providerId="LiveId" clId="{D11B1943-CF62-4BA7-886C-8D9A0C961059}" dt="2020-11-30T17:05:41.880" v="1015" actId="20577"/>
          <ac:spMkLst>
            <pc:docMk/>
            <pc:sldMk cId="399464871" sldId="259"/>
            <ac:spMk id="3" creationId="{76FAAEE3-F130-4BC8-94FC-004977A756CB}"/>
          </ac:spMkLst>
        </pc:spChg>
        <pc:spChg chg="del mod">
          <ac:chgData name="vandithavinod@gmail.com" userId="40f311758bbdc0f7" providerId="LiveId" clId="{D11B1943-CF62-4BA7-886C-8D9A0C961059}" dt="2020-12-01T10:28:20.861" v="1676" actId="21"/>
          <ac:spMkLst>
            <pc:docMk/>
            <pc:sldMk cId="399464871" sldId="259"/>
            <ac:spMk id="4" creationId="{0A69A289-B92C-42A0-8C65-2CE40902166A}"/>
          </ac:spMkLst>
        </pc:spChg>
        <pc:spChg chg="add del mod">
          <ac:chgData name="vandithavinod@gmail.com" userId="40f311758bbdc0f7" providerId="LiveId" clId="{D11B1943-CF62-4BA7-886C-8D9A0C961059}" dt="2020-12-01T10:28:26.312" v="1677" actId="21"/>
          <ac:spMkLst>
            <pc:docMk/>
            <pc:sldMk cId="399464871" sldId="259"/>
            <ac:spMk id="6" creationId="{9F61146A-28DD-4E33-A631-76982A2DE8C7}"/>
          </ac:spMkLst>
        </pc:spChg>
      </pc:sldChg>
      <pc:sldChg chg="modSp new mod">
        <pc:chgData name="vandithavinod@gmail.com" userId="40f311758bbdc0f7" providerId="LiveId" clId="{D11B1943-CF62-4BA7-886C-8D9A0C961059}" dt="2020-12-01T11:08:56.794" v="2155"/>
        <pc:sldMkLst>
          <pc:docMk/>
          <pc:sldMk cId="1569627361" sldId="260"/>
        </pc:sldMkLst>
        <pc:spChg chg="mod">
          <ac:chgData name="vandithavinod@gmail.com" userId="40f311758bbdc0f7" providerId="LiveId" clId="{D11B1943-CF62-4BA7-886C-8D9A0C961059}" dt="2020-12-01T11:08:56.794" v="2155"/>
          <ac:spMkLst>
            <pc:docMk/>
            <pc:sldMk cId="1569627361" sldId="260"/>
            <ac:spMk id="2" creationId="{F1312CBC-F10D-4F9F-AC95-DF5168661E7F}"/>
          </ac:spMkLst>
        </pc:spChg>
        <pc:spChg chg="mod">
          <ac:chgData name="vandithavinod@gmail.com" userId="40f311758bbdc0f7" providerId="LiveId" clId="{D11B1943-CF62-4BA7-886C-8D9A0C961059}" dt="2020-12-01T11:08:56.794" v="2155"/>
          <ac:spMkLst>
            <pc:docMk/>
            <pc:sldMk cId="1569627361" sldId="260"/>
            <ac:spMk id="3" creationId="{A487C266-85CF-4767-AC92-B44C5E30F64A}"/>
          </ac:spMkLst>
        </pc:spChg>
      </pc:sldChg>
      <pc:sldChg chg="addSp modSp new mod">
        <pc:chgData name="vandithavinod@gmail.com" userId="40f311758bbdc0f7" providerId="LiveId" clId="{D11B1943-CF62-4BA7-886C-8D9A0C961059}" dt="2020-12-01T10:55:49.651" v="2105" actId="1076"/>
        <pc:sldMkLst>
          <pc:docMk/>
          <pc:sldMk cId="2700155293" sldId="261"/>
        </pc:sldMkLst>
        <pc:spChg chg="add mod">
          <ac:chgData name="vandithavinod@gmail.com" userId="40f311758bbdc0f7" providerId="LiveId" clId="{D11B1943-CF62-4BA7-886C-8D9A0C961059}" dt="2020-12-01T10:55:49.651" v="2105" actId="1076"/>
          <ac:spMkLst>
            <pc:docMk/>
            <pc:sldMk cId="2700155293" sldId="261"/>
            <ac:spMk id="4" creationId="{53F3C35C-8511-4E4A-868F-94936031A458}"/>
          </ac:spMkLst>
        </pc:spChg>
        <pc:picChg chg="add mod modCrop">
          <ac:chgData name="vandithavinod@gmail.com" userId="40f311758bbdc0f7" providerId="LiveId" clId="{D11B1943-CF62-4BA7-886C-8D9A0C961059}" dt="2020-12-01T10:48:53.557" v="1929" actId="14100"/>
          <ac:picMkLst>
            <pc:docMk/>
            <pc:sldMk cId="2700155293" sldId="261"/>
            <ac:picMk id="3" creationId="{B795EEA5-C0D7-4E8C-B0E4-0F73118B93AC}"/>
          </ac:picMkLst>
        </pc:picChg>
      </pc:sldChg>
      <pc:sldChg chg="addSp delSp modSp new mod">
        <pc:chgData name="vandithavinod@gmail.com" userId="40f311758bbdc0f7" providerId="LiveId" clId="{D11B1943-CF62-4BA7-886C-8D9A0C961059}" dt="2020-12-01T11:06:09.097" v="2152" actId="20577"/>
        <pc:sldMkLst>
          <pc:docMk/>
          <pc:sldMk cId="542848498" sldId="262"/>
        </pc:sldMkLst>
        <pc:spChg chg="mod">
          <ac:chgData name="vandithavinod@gmail.com" userId="40f311758bbdc0f7" providerId="LiveId" clId="{D11B1943-CF62-4BA7-886C-8D9A0C961059}" dt="2020-12-01T11:01:57.822" v="2117"/>
          <ac:spMkLst>
            <pc:docMk/>
            <pc:sldMk cId="542848498" sldId="262"/>
            <ac:spMk id="2" creationId="{38F21F15-4C77-4E67-BD3D-D9BDAA142BA3}"/>
          </ac:spMkLst>
        </pc:spChg>
        <pc:spChg chg="mod">
          <ac:chgData name="vandithavinod@gmail.com" userId="40f311758bbdc0f7" providerId="LiveId" clId="{D11B1943-CF62-4BA7-886C-8D9A0C961059}" dt="2020-12-01T11:06:09.097" v="2152" actId="20577"/>
          <ac:spMkLst>
            <pc:docMk/>
            <pc:sldMk cId="542848498" sldId="262"/>
            <ac:spMk id="3" creationId="{491A779F-190D-4B80-8E36-16EF51649645}"/>
          </ac:spMkLst>
        </pc:spChg>
        <pc:spChg chg="del mod">
          <ac:chgData name="vandithavinod@gmail.com" userId="40f311758bbdc0f7" providerId="LiveId" clId="{D11B1943-CF62-4BA7-886C-8D9A0C961059}" dt="2020-12-01T10:37:04.416" v="1729"/>
          <ac:spMkLst>
            <pc:docMk/>
            <pc:sldMk cId="542848498" sldId="262"/>
            <ac:spMk id="4" creationId="{0162CAB6-9693-47D3-BEBD-D032807F18FA}"/>
          </ac:spMkLst>
        </pc:spChg>
        <pc:picChg chg="add mod modCrop">
          <ac:chgData name="vandithavinod@gmail.com" userId="40f311758bbdc0f7" providerId="LiveId" clId="{D11B1943-CF62-4BA7-886C-8D9A0C961059}" dt="2020-12-01T11:02:24.636" v="2126" actId="1076"/>
          <ac:picMkLst>
            <pc:docMk/>
            <pc:sldMk cId="542848498" sldId="262"/>
            <ac:picMk id="5" creationId="{17320CA2-DB80-4F80-ADFB-E9DC7676019A}"/>
          </ac:picMkLst>
        </pc:picChg>
      </pc:sldChg>
      <pc:sldChg chg="addSp delSp modSp new mod">
        <pc:chgData name="vandithavinod@gmail.com" userId="40f311758bbdc0f7" providerId="LiveId" clId="{D11B1943-CF62-4BA7-886C-8D9A0C961059}" dt="2020-12-01T11:04:03.339" v="2139" actId="732"/>
        <pc:sldMkLst>
          <pc:docMk/>
          <pc:sldMk cId="1417297947" sldId="263"/>
        </pc:sldMkLst>
        <pc:spChg chg="mod">
          <ac:chgData name="vandithavinod@gmail.com" userId="40f311758bbdc0f7" providerId="LiveId" clId="{D11B1943-CF62-4BA7-886C-8D9A0C961059}" dt="2020-12-01T11:01:57.822" v="2117"/>
          <ac:spMkLst>
            <pc:docMk/>
            <pc:sldMk cId="1417297947" sldId="263"/>
            <ac:spMk id="2" creationId="{AC9B7D8B-8929-4DAC-9C3A-746451BA18C2}"/>
          </ac:spMkLst>
        </pc:spChg>
        <pc:spChg chg="mod">
          <ac:chgData name="vandithavinod@gmail.com" userId="40f311758bbdc0f7" providerId="LiveId" clId="{D11B1943-CF62-4BA7-886C-8D9A0C961059}" dt="2020-12-01T11:01:57.822" v="2117"/>
          <ac:spMkLst>
            <pc:docMk/>
            <pc:sldMk cId="1417297947" sldId="263"/>
            <ac:spMk id="3" creationId="{00DF2C3D-94EA-4E7F-B5FB-6ACBEEBEEE29}"/>
          </ac:spMkLst>
        </pc:spChg>
        <pc:spChg chg="del mod">
          <ac:chgData name="vandithavinod@gmail.com" userId="40f311758bbdc0f7" providerId="LiveId" clId="{D11B1943-CF62-4BA7-886C-8D9A0C961059}" dt="2020-12-01T10:39:52.714" v="1775"/>
          <ac:spMkLst>
            <pc:docMk/>
            <pc:sldMk cId="1417297947" sldId="263"/>
            <ac:spMk id="4" creationId="{3BB1DA07-A170-4507-AAF5-E66E1342FBE0}"/>
          </ac:spMkLst>
        </pc:spChg>
        <pc:picChg chg="add mod modCrop">
          <ac:chgData name="vandithavinod@gmail.com" userId="40f311758bbdc0f7" providerId="LiveId" clId="{D11B1943-CF62-4BA7-886C-8D9A0C961059}" dt="2020-12-01T11:04:03.339" v="2139" actId="732"/>
          <ac:picMkLst>
            <pc:docMk/>
            <pc:sldMk cId="1417297947" sldId="263"/>
            <ac:picMk id="5" creationId="{AE70A5E1-B02D-4D34-ACFF-EB25CBE8E73A}"/>
          </ac:picMkLst>
        </pc:picChg>
      </pc:sldChg>
      <pc:sldChg chg="addSp delSp modSp new mod">
        <pc:chgData name="vandithavinod@gmail.com" userId="40f311758bbdc0f7" providerId="LiveId" clId="{D11B1943-CF62-4BA7-886C-8D9A0C961059}" dt="2020-12-01T11:02:56.932" v="2130" actId="1076"/>
        <pc:sldMkLst>
          <pc:docMk/>
          <pc:sldMk cId="1054156745" sldId="264"/>
        </pc:sldMkLst>
        <pc:spChg chg="mod">
          <ac:chgData name="vandithavinod@gmail.com" userId="40f311758bbdc0f7" providerId="LiveId" clId="{D11B1943-CF62-4BA7-886C-8D9A0C961059}" dt="2020-12-01T11:01:57.822" v="2117"/>
          <ac:spMkLst>
            <pc:docMk/>
            <pc:sldMk cId="1054156745" sldId="264"/>
            <ac:spMk id="2" creationId="{C1B98AC5-34E8-4BD9-A344-7C01237FF150}"/>
          </ac:spMkLst>
        </pc:spChg>
        <pc:spChg chg="mod">
          <ac:chgData name="vandithavinod@gmail.com" userId="40f311758bbdc0f7" providerId="LiveId" clId="{D11B1943-CF62-4BA7-886C-8D9A0C961059}" dt="2020-12-01T11:01:57.822" v="2117"/>
          <ac:spMkLst>
            <pc:docMk/>
            <pc:sldMk cId="1054156745" sldId="264"/>
            <ac:spMk id="3" creationId="{41BC9226-BCF3-4FF2-A8B3-FED4C8D0017F}"/>
          </ac:spMkLst>
        </pc:spChg>
        <pc:spChg chg="del mod">
          <ac:chgData name="vandithavinod@gmail.com" userId="40f311758bbdc0f7" providerId="LiveId" clId="{D11B1943-CF62-4BA7-886C-8D9A0C961059}" dt="2020-12-01T10:42:11.302" v="1792"/>
          <ac:spMkLst>
            <pc:docMk/>
            <pc:sldMk cId="1054156745" sldId="264"/>
            <ac:spMk id="4" creationId="{1E9419F6-7293-4656-8015-24A67B931CCD}"/>
          </ac:spMkLst>
        </pc:spChg>
        <pc:picChg chg="add mod modCrop">
          <ac:chgData name="vandithavinod@gmail.com" userId="40f311758bbdc0f7" providerId="LiveId" clId="{D11B1943-CF62-4BA7-886C-8D9A0C961059}" dt="2020-12-01T11:02:56.932" v="2130" actId="1076"/>
          <ac:picMkLst>
            <pc:docMk/>
            <pc:sldMk cId="1054156745" sldId="264"/>
            <ac:picMk id="5" creationId="{D218874E-2DF4-4A88-893A-333CD64248B6}"/>
          </ac:picMkLst>
        </pc:picChg>
      </pc:sldChg>
      <pc:sldChg chg="addSp delSp modSp new mod">
        <pc:chgData name="vandithavinod@gmail.com" userId="40f311758bbdc0f7" providerId="LiveId" clId="{D11B1943-CF62-4BA7-886C-8D9A0C961059}" dt="2020-12-01T11:03:41.373" v="2137" actId="732"/>
        <pc:sldMkLst>
          <pc:docMk/>
          <pc:sldMk cId="2945072499" sldId="265"/>
        </pc:sldMkLst>
        <pc:spChg chg="mod">
          <ac:chgData name="vandithavinod@gmail.com" userId="40f311758bbdc0f7" providerId="LiveId" clId="{D11B1943-CF62-4BA7-886C-8D9A0C961059}" dt="2020-12-01T11:01:58.187" v="2120" actId="27636"/>
          <ac:spMkLst>
            <pc:docMk/>
            <pc:sldMk cId="2945072499" sldId="265"/>
            <ac:spMk id="2" creationId="{EF4A0CAB-D4C5-457A-B409-AB17C8BBEA73}"/>
          </ac:spMkLst>
        </pc:spChg>
        <pc:spChg chg="mod">
          <ac:chgData name="vandithavinod@gmail.com" userId="40f311758bbdc0f7" providerId="LiveId" clId="{D11B1943-CF62-4BA7-886C-8D9A0C961059}" dt="2020-12-01T11:01:58.187" v="2121" actId="27636"/>
          <ac:spMkLst>
            <pc:docMk/>
            <pc:sldMk cId="2945072499" sldId="265"/>
            <ac:spMk id="3" creationId="{AC91C27E-3D53-4A28-9DCF-3FC1BD11C72D}"/>
          </ac:spMkLst>
        </pc:spChg>
        <pc:spChg chg="del mod">
          <ac:chgData name="vandithavinod@gmail.com" userId="40f311758bbdc0f7" providerId="LiveId" clId="{D11B1943-CF62-4BA7-886C-8D9A0C961059}" dt="2020-12-01T10:45:41.865" v="1898"/>
          <ac:spMkLst>
            <pc:docMk/>
            <pc:sldMk cId="2945072499" sldId="265"/>
            <ac:spMk id="4" creationId="{957B4807-C592-4209-A863-BDE4A742F3E8}"/>
          </ac:spMkLst>
        </pc:spChg>
        <pc:picChg chg="add mod modCrop">
          <ac:chgData name="vandithavinod@gmail.com" userId="40f311758bbdc0f7" providerId="LiveId" clId="{D11B1943-CF62-4BA7-886C-8D9A0C961059}" dt="2020-12-01T11:03:41.373" v="2137" actId="732"/>
          <ac:picMkLst>
            <pc:docMk/>
            <pc:sldMk cId="2945072499" sldId="265"/>
            <ac:picMk id="5" creationId="{2251313B-8DFB-44A4-8B13-CFE4517CB2BE}"/>
          </ac:picMkLst>
        </pc:picChg>
      </pc:sldChg>
      <pc:sldChg chg="addSp delSp modSp new mod">
        <pc:chgData name="vandithavinod@gmail.com" userId="40f311758bbdc0f7" providerId="LiveId" clId="{D11B1943-CF62-4BA7-886C-8D9A0C961059}" dt="2020-12-01T11:04:28.193" v="2142" actId="1076"/>
        <pc:sldMkLst>
          <pc:docMk/>
          <pc:sldMk cId="2097690807" sldId="266"/>
        </pc:sldMkLst>
        <pc:spChg chg="mod">
          <ac:chgData name="vandithavinod@gmail.com" userId="40f311758bbdc0f7" providerId="LiveId" clId="{D11B1943-CF62-4BA7-886C-8D9A0C961059}" dt="2020-12-01T11:01:57.822" v="2117"/>
          <ac:spMkLst>
            <pc:docMk/>
            <pc:sldMk cId="2097690807" sldId="266"/>
            <ac:spMk id="2" creationId="{89A63AEE-3F50-464F-86E6-AD51FDF662FA}"/>
          </ac:spMkLst>
        </pc:spChg>
        <pc:spChg chg="mod">
          <ac:chgData name="vandithavinod@gmail.com" userId="40f311758bbdc0f7" providerId="LiveId" clId="{D11B1943-CF62-4BA7-886C-8D9A0C961059}" dt="2020-12-01T11:01:57.953" v="2118" actId="27636"/>
          <ac:spMkLst>
            <pc:docMk/>
            <pc:sldMk cId="2097690807" sldId="266"/>
            <ac:spMk id="3" creationId="{D4B06A5A-EB50-43DC-B79E-C1CD6585D4BF}"/>
          </ac:spMkLst>
        </pc:spChg>
        <pc:spChg chg="del mod">
          <ac:chgData name="vandithavinod@gmail.com" userId="40f311758bbdc0f7" providerId="LiveId" clId="{D11B1943-CF62-4BA7-886C-8D9A0C961059}" dt="2020-12-01T10:36:21.815" v="1720"/>
          <ac:spMkLst>
            <pc:docMk/>
            <pc:sldMk cId="2097690807" sldId="266"/>
            <ac:spMk id="4" creationId="{AD50C1C1-9F2A-42B2-9D20-94BC66496520}"/>
          </ac:spMkLst>
        </pc:spChg>
        <pc:spChg chg="add del mod">
          <ac:chgData name="vandithavinod@gmail.com" userId="40f311758bbdc0f7" providerId="LiveId" clId="{D11B1943-CF62-4BA7-886C-8D9A0C961059}" dt="2020-12-01T10:47:24.814" v="1919"/>
          <ac:spMkLst>
            <pc:docMk/>
            <pc:sldMk cId="2097690807" sldId="266"/>
            <ac:spMk id="7" creationId="{AE30A737-AE80-4B60-AC80-8112E357B9DA}"/>
          </ac:spMkLst>
        </pc:spChg>
        <pc:picChg chg="add del mod">
          <ac:chgData name="vandithavinod@gmail.com" userId="40f311758bbdc0f7" providerId="LiveId" clId="{D11B1943-CF62-4BA7-886C-8D9A0C961059}" dt="2020-12-01T10:36:59.839" v="1728" actId="21"/>
          <ac:picMkLst>
            <pc:docMk/>
            <pc:sldMk cId="2097690807" sldId="266"/>
            <ac:picMk id="5" creationId="{3581892E-2F79-4DE3-88DB-7B830B41BF21}"/>
          </ac:picMkLst>
        </pc:picChg>
        <pc:picChg chg="add mod modCrop">
          <ac:chgData name="vandithavinod@gmail.com" userId="40f311758bbdc0f7" providerId="LiveId" clId="{D11B1943-CF62-4BA7-886C-8D9A0C961059}" dt="2020-12-01T11:04:28.193" v="2142" actId="1076"/>
          <ac:picMkLst>
            <pc:docMk/>
            <pc:sldMk cId="2097690807" sldId="266"/>
            <ac:picMk id="8" creationId="{60133ECE-2E37-40AA-A79E-F2FC4E16FDD3}"/>
          </ac:picMkLst>
        </pc:picChg>
      </pc:sldChg>
      <pc:sldChg chg="modSp new mod">
        <pc:chgData name="vandithavinod@gmail.com" userId="40f311758bbdc0f7" providerId="LiveId" clId="{D11B1943-CF62-4BA7-886C-8D9A0C961059}" dt="2020-12-01T11:09:24.980" v="2158"/>
        <pc:sldMkLst>
          <pc:docMk/>
          <pc:sldMk cId="3074602242" sldId="267"/>
        </pc:sldMkLst>
        <pc:spChg chg="mod">
          <ac:chgData name="vandithavinod@gmail.com" userId="40f311758bbdc0f7" providerId="LiveId" clId="{D11B1943-CF62-4BA7-886C-8D9A0C961059}" dt="2020-12-01T11:09:24.980" v="2158"/>
          <ac:spMkLst>
            <pc:docMk/>
            <pc:sldMk cId="3074602242" sldId="267"/>
            <ac:spMk id="2" creationId="{D17E9A2A-63E8-4501-8E7D-6E82850B7513}"/>
          </ac:spMkLst>
        </pc:spChg>
        <pc:spChg chg="mod">
          <ac:chgData name="vandithavinod@gmail.com" userId="40f311758bbdc0f7" providerId="LiveId" clId="{D11B1943-CF62-4BA7-886C-8D9A0C961059}" dt="2020-12-01T11:09:24.980" v="2158"/>
          <ac:spMkLst>
            <pc:docMk/>
            <pc:sldMk cId="3074602242" sldId="267"/>
            <ac:spMk id="3" creationId="{774D5F4B-0707-4CDE-9BBB-88B1357BDA75}"/>
          </ac:spMkLst>
        </pc:spChg>
      </pc:sldChg>
      <pc:sldChg chg="delSp modSp new mod setBg">
        <pc:chgData name="vandithavinod@gmail.com" userId="40f311758bbdc0f7" providerId="LiveId" clId="{D11B1943-CF62-4BA7-886C-8D9A0C961059}" dt="2020-12-01T11:10:20.154" v="2209"/>
        <pc:sldMkLst>
          <pc:docMk/>
          <pc:sldMk cId="3252359673" sldId="268"/>
        </pc:sldMkLst>
        <pc:spChg chg="mod">
          <ac:chgData name="vandithavinod@gmail.com" userId="40f311758bbdc0f7" providerId="LiveId" clId="{D11B1943-CF62-4BA7-886C-8D9A0C961059}" dt="2020-12-01T10:59:38.626" v="2111" actId="255"/>
          <ac:spMkLst>
            <pc:docMk/>
            <pc:sldMk cId="3252359673" sldId="268"/>
            <ac:spMk id="2" creationId="{CE08A2D7-471D-4BB3-A28C-5F74B96A175A}"/>
          </ac:spMkLst>
        </pc:spChg>
        <pc:spChg chg="del">
          <ac:chgData name="vandithavinod@gmail.com" userId="40f311758bbdc0f7" providerId="LiveId" clId="{D11B1943-CF62-4BA7-886C-8D9A0C961059}" dt="2020-11-30T17:12:03.359" v="1024" actId="21"/>
          <ac:spMkLst>
            <pc:docMk/>
            <pc:sldMk cId="3252359673" sldId="268"/>
            <ac:spMk id="3" creationId="{7E265BE6-76EB-40B9-876D-D6AD492D75CA}"/>
          </ac:spMkLst>
        </pc:spChg>
      </pc:sldChg>
    </pc:docChg>
  </pc:docChgLst>
  <pc:docChgLst>
    <pc:chgData name="vandithavinod@gmail.com" userId="40f311758bbdc0f7" providerId="LiveId" clId="{8ED5AE39-5702-4FDB-9CCC-A33C651029E8}"/>
    <pc:docChg chg="undo custSel modSld">
      <pc:chgData name="vandithavinod@gmail.com" userId="40f311758bbdc0f7" providerId="LiveId" clId="{8ED5AE39-5702-4FDB-9CCC-A33C651029E8}" dt="2020-12-02T14:21:17.534" v="477" actId="1076"/>
      <pc:docMkLst>
        <pc:docMk/>
      </pc:docMkLst>
      <pc:sldChg chg="modSp mod">
        <pc:chgData name="vandithavinod@gmail.com" userId="40f311758bbdc0f7" providerId="LiveId" clId="{8ED5AE39-5702-4FDB-9CCC-A33C651029E8}" dt="2020-12-02T14:21:17.534" v="477" actId="1076"/>
        <pc:sldMkLst>
          <pc:docMk/>
          <pc:sldMk cId="4209981417" sldId="257"/>
        </pc:sldMkLst>
        <pc:spChg chg="mod">
          <ac:chgData name="vandithavinod@gmail.com" userId="40f311758bbdc0f7" providerId="LiveId" clId="{8ED5AE39-5702-4FDB-9CCC-A33C651029E8}" dt="2020-12-02T14:21:17.534" v="477" actId="1076"/>
          <ac:spMkLst>
            <pc:docMk/>
            <pc:sldMk cId="4209981417" sldId="257"/>
            <ac:spMk id="4" creationId="{8F39F748-889B-4E45-94F8-3B8C1E075794}"/>
          </ac:spMkLst>
        </pc:spChg>
      </pc:sldChg>
      <pc:sldChg chg="modSp mod">
        <pc:chgData name="vandithavinod@gmail.com" userId="40f311758bbdc0f7" providerId="LiveId" clId="{8ED5AE39-5702-4FDB-9CCC-A33C651029E8}" dt="2020-12-01T12:07:40.098" v="1" actId="20577"/>
        <pc:sldMkLst>
          <pc:docMk/>
          <pc:sldMk cId="399464871" sldId="259"/>
        </pc:sldMkLst>
        <pc:spChg chg="mod">
          <ac:chgData name="vandithavinod@gmail.com" userId="40f311758bbdc0f7" providerId="LiveId" clId="{8ED5AE39-5702-4FDB-9CCC-A33C651029E8}" dt="2020-12-01T12:07:40.098" v="1" actId="20577"/>
          <ac:spMkLst>
            <pc:docMk/>
            <pc:sldMk cId="399464871" sldId="259"/>
            <ac:spMk id="3" creationId="{76FAAEE3-F130-4BC8-94FC-004977A756CB}"/>
          </ac:spMkLst>
        </pc:spChg>
      </pc:sldChg>
      <pc:sldChg chg="modSp mod">
        <pc:chgData name="vandithavinod@gmail.com" userId="40f311758bbdc0f7" providerId="LiveId" clId="{8ED5AE39-5702-4FDB-9CCC-A33C651029E8}" dt="2020-12-01T16:38:27.086" v="457" actId="1076"/>
        <pc:sldMkLst>
          <pc:docMk/>
          <pc:sldMk cId="542848498" sldId="262"/>
        </pc:sldMkLst>
        <pc:spChg chg="mod">
          <ac:chgData name="vandithavinod@gmail.com" userId="40f311758bbdc0f7" providerId="LiveId" clId="{8ED5AE39-5702-4FDB-9CCC-A33C651029E8}" dt="2020-12-01T16:38:19.890" v="456" actId="20577"/>
          <ac:spMkLst>
            <pc:docMk/>
            <pc:sldMk cId="542848498" sldId="262"/>
            <ac:spMk id="3" creationId="{491A779F-190D-4B80-8E36-16EF51649645}"/>
          </ac:spMkLst>
        </pc:spChg>
        <pc:picChg chg="mod">
          <ac:chgData name="vandithavinod@gmail.com" userId="40f311758bbdc0f7" providerId="LiveId" clId="{8ED5AE39-5702-4FDB-9CCC-A33C651029E8}" dt="2020-12-01T16:38:27.086" v="457" actId="1076"/>
          <ac:picMkLst>
            <pc:docMk/>
            <pc:sldMk cId="542848498" sldId="262"/>
            <ac:picMk id="5" creationId="{17320CA2-DB80-4F80-ADFB-E9DC7676019A}"/>
          </ac:picMkLst>
        </pc:picChg>
      </pc:sldChg>
      <pc:sldChg chg="modSp mod">
        <pc:chgData name="vandithavinod@gmail.com" userId="40f311758bbdc0f7" providerId="LiveId" clId="{8ED5AE39-5702-4FDB-9CCC-A33C651029E8}" dt="2020-12-01T16:38:46.425" v="459" actId="1076"/>
        <pc:sldMkLst>
          <pc:docMk/>
          <pc:sldMk cId="1417297947" sldId="263"/>
        </pc:sldMkLst>
        <pc:spChg chg="mod">
          <ac:chgData name="vandithavinod@gmail.com" userId="40f311758bbdc0f7" providerId="LiveId" clId="{8ED5AE39-5702-4FDB-9CCC-A33C651029E8}" dt="2020-12-01T16:38:42.037" v="458" actId="20577"/>
          <ac:spMkLst>
            <pc:docMk/>
            <pc:sldMk cId="1417297947" sldId="263"/>
            <ac:spMk id="3" creationId="{00DF2C3D-94EA-4E7F-B5FB-6ACBEEBEEE29}"/>
          </ac:spMkLst>
        </pc:spChg>
        <pc:picChg chg="mod">
          <ac:chgData name="vandithavinod@gmail.com" userId="40f311758bbdc0f7" providerId="LiveId" clId="{8ED5AE39-5702-4FDB-9CCC-A33C651029E8}" dt="2020-12-01T16:38:46.425" v="459" actId="1076"/>
          <ac:picMkLst>
            <pc:docMk/>
            <pc:sldMk cId="1417297947" sldId="263"/>
            <ac:picMk id="5" creationId="{AE70A5E1-B02D-4D34-ACFF-EB25CBE8E73A}"/>
          </ac:picMkLst>
        </pc:picChg>
      </pc:sldChg>
      <pc:sldChg chg="modSp mod">
        <pc:chgData name="vandithavinod@gmail.com" userId="40f311758bbdc0f7" providerId="LiveId" clId="{8ED5AE39-5702-4FDB-9CCC-A33C651029E8}" dt="2020-12-01T16:39:05.554" v="463" actId="1076"/>
        <pc:sldMkLst>
          <pc:docMk/>
          <pc:sldMk cId="1054156745" sldId="264"/>
        </pc:sldMkLst>
        <pc:spChg chg="mod">
          <ac:chgData name="vandithavinod@gmail.com" userId="40f311758bbdc0f7" providerId="LiveId" clId="{8ED5AE39-5702-4FDB-9CCC-A33C651029E8}" dt="2020-12-01T16:39:01.417" v="462" actId="255"/>
          <ac:spMkLst>
            <pc:docMk/>
            <pc:sldMk cId="1054156745" sldId="264"/>
            <ac:spMk id="3" creationId="{41BC9226-BCF3-4FF2-A8B3-FED4C8D0017F}"/>
          </ac:spMkLst>
        </pc:spChg>
        <pc:picChg chg="mod">
          <ac:chgData name="vandithavinod@gmail.com" userId="40f311758bbdc0f7" providerId="LiveId" clId="{8ED5AE39-5702-4FDB-9CCC-A33C651029E8}" dt="2020-12-01T16:39:05.554" v="463" actId="1076"/>
          <ac:picMkLst>
            <pc:docMk/>
            <pc:sldMk cId="1054156745" sldId="264"/>
            <ac:picMk id="5" creationId="{D218874E-2DF4-4A88-893A-333CD64248B6}"/>
          </ac:picMkLst>
        </pc:picChg>
      </pc:sldChg>
      <pc:sldChg chg="modSp mod">
        <pc:chgData name="vandithavinod@gmail.com" userId="40f311758bbdc0f7" providerId="LiveId" clId="{8ED5AE39-5702-4FDB-9CCC-A33C651029E8}" dt="2020-12-01T16:39:18.254" v="466" actId="1076"/>
        <pc:sldMkLst>
          <pc:docMk/>
          <pc:sldMk cId="2945072499" sldId="265"/>
        </pc:sldMkLst>
        <pc:spChg chg="mod">
          <ac:chgData name="vandithavinod@gmail.com" userId="40f311758bbdc0f7" providerId="LiveId" clId="{8ED5AE39-5702-4FDB-9CCC-A33C651029E8}" dt="2020-12-01T16:39:12.521" v="465" actId="27636"/>
          <ac:spMkLst>
            <pc:docMk/>
            <pc:sldMk cId="2945072499" sldId="265"/>
            <ac:spMk id="3" creationId="{AC91C27E-3D53-4A28-9DCF-3FC1BD11C72D}"/>
          </ac:spMkLst>
        </pc:spChg>
        <pc:picChg chg="mod">
          <ac:chgData name="vandithavinod@gmail.com" userId="40f311758bbdc0f7" providerId="LiveId" clId="{8ED5AE39-5702-4FDB-9CCC-A33C651029E8}" dt="2020-12-01T16:39:18.254" v="466" actId="1076"/>
          <ac:picMkLst>
            <pc:docMk/>
            <pc:sldMk cId="2945072499" sldId="265"/>
            <ac:picMk id="5" creationId="{2251313B-8DFB-44A4-8B13-CFE4517CB2BE}"/>
          </ac:picMkLst>
        </pc:picChg>
      </pc:sldChg>
      <pc:sldChg chg="modSp mod">
        <pc:chgData name="vandithavinod@gmail.com" userId="40f311758bbdc0f7" providerId="LiveId" clId="{8ED5AE39-5702-4FDB-9CCC-A33C651029E8}" dt="2020-12-01T16:39:39.348" v="475" actId="1076"/>
        <pc:sldMkLst>
          <pc:docMk/>
          <pc:sldMk cId="2097690807" sldId="266"/>
        </pc:sldMkLst>
        <pc:spChg chg="mod">
          <ac:chgData name="vandithavinod@gmail.com" userId="40f311758bbdc0f7" providerId="LiveId" clId="{8ED5AE39-5702-4FDB-9CCC-A33C651029E8}" dt="2020-12-01T16:39:35.046" v="474" actId="20577"/>
          <ac:spMkLst>
            <pc:docMk/>
            <pc:sldMk cId="2097690807" sldId="266"/>
            <ac:spMk id="3" creationId="{D4B06A5A-EB50-43DC-B79E-C1CD6585D4BF}"/>
          </ac:spMkLst>
        </pc:spChg>
        <pc:picChg chg="mod">
          <ac:chgData name="vandithavinod@gmail.com" userId="40f311758bbdc0f7" providerId="LiveId" clId="{8ED5AE39-5702-4FDB-9CCC-A33C651029E8}" dt="2020-12-01T16:39:39.348" v="475" actId="1076"/>
          <ac:picMkLst>
            <pc:docMk/>
            <pc:sldMk cId="2097690807" sldId="266"/>
            <ac:picMk id="8" creationId="{60133ECE-2E37-40AA-A79E-F2FC4E16FDD3}"/>
          </ac:picMkLst>
        </pc:picChg>
      </pc:sldChg>
      <pc:sldChg chg="modSp mod">
        <pc:chgData name="vandithavinod@gmail.com" userId="40f311758bbdc0f7" providerId="LiveId" clId="{8ED5AE39-5702-4FDB-9CCC-A33C651029E8}" dt="2020-12-01T16:40:39.420" v="476" actId="1076"/>
        <pc:sldMkLst>
          <pc:docMk/>
          <pc:sldMk cId="3252359673" sldId="268"/>
        </pc:sldMkLst>
        <pc:spChg chg="mod">
          <ac:chgData name="vandithavinod@gmail.com" userId="40f311758bbdc0f7" providerId="LiveId" clId="{8ED5AE39-5702-4FDB-9CCC-A33C651029E8}" dt="2020-12-01T16:40:39.420" v="476" actId="1076"/>
          <ac:spMkLst>
            <pc:docMk/>
            <pc:sldMk cId="3252359673" sldId="268"/>
            <ac:spMk id="2" creationId="{CE08A2D7-471D-4BB3-A28C-5F74B96A175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FA20DAD-91B2-4869-BD36-AC07E504049D}"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823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91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4489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4153-2A57-4FA1-A8CF-EB8A451736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BFABF0-3DEA-4EE0-92CB-45297703E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095344-ACFC-4FA1-9FB8-E381D9A34C49}"/>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1D6CBBD2-3100-4226-B929-7E61FC9CCE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80CB59-081B-49DF-90A0-7627208D2342}"/>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446260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8363-0E6E-4577-9425-8FD03D6072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BB9EE9-3D8C-4C58-B259-C4BF9B0984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90D095-BFED-4EF0-8EB0-1318BF1577D0}"/>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354A9F82-4CAA-481F-99B4-5454C7B5E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6F82D-5B54-4FBB-AED6-130037B96B62}"/>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559848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BECF-40A7-44D9-9C6F-6A539D724E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9EFE0E-BC22-48BF-92C0-BCFC03615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343023-535F-402F-A8ED-45A15BE7F637}"/>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D95AD114-EEBE-42FD-9E28-0999194091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DB84A-84AD-4194-A5CC-84D31DEB5CB7}"/>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87642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7F6C-1077-4016-B368-1EE1C27863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922DC2-E57E-461B-9F53-7187C0F6A6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70A6C3-D0A0-4BE2-9FC5-00BFD1EDCB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4C95A6-E932-436A-9430-F068F891B5E2}"/>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a:extLst>
              <a:ext uri="{FF2B5EF4-FFF2-40B4-BE49-F238E27FC236}">
                <a16:creationId xmlns:a16="http://schemas.microsoft.com/office/drawing/2014/main" id="{D07EE507-E2DC-48E3-B4C3-4D39D4C6DD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3F4FF3-F8E7-4C0B-9494-EE9E597BFCB1}"/>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40129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5A2-3512-466E-8B18-6E7DC710FA3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AECB38-B444-44A7-A518-3F15AF475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15DCD6-5B7B-46A7-BD35-C1880FD59D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84292D-FF88-4E7E-BD41-9F008FA66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FD765-A39B-4C32-9F88-7B6293CB2B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1D95D7-8ACA-4161-93F7-CB0A3E37F924}"/>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a:extLst>
              <a:ext uri="{FF2B5EF4-FFF2-40B4-BE49-F238E27FC236}">
                <a16:creationId xmlns:a16="http://schemas.microsoft.com/office/drawing/2014/main" id="{71E6FB14-27DC-484C-852E-259E1E630D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4CA03A-B3B3-4899-8399-1E41B760D042}"/>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280153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3818-A91D-472B-85E0-312E4AC804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50D04B-4B9D-48C5-832C-4C409D12269C}"/>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a:extLst>
              <a:ext uri="{FF2B5EF4-FFF2-40B4-BE49-F238E27FC236}">
                <a16:creationId xmlns:a16="http://schemas.microsoft.com/office/drawing/2014/main" id="{0C54034D-1E18-486E-AD49-428B6D844C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AC836E-474B-49DA-9414-5C7B3E07171B}"/>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63374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748F9-FE39-4242-A76B-C381232D88BE}"/>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3" name="Footer Placeholder 2">
            <a:extLst>
              <a:ext uri="{FF2B5EF4-FFF2-40B4-BE49-F238E27FC236}">
                <a16:creationId xmlns:a16="http://schemas.microsoft.com/office/drawing/2014/main" id="{009FE355-10AB-441B-9863-047CBA097E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55D2E1-5DF4-4640-847C-7DFE0B5DE0FB}"/>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390975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40C1-71CB-42C7-8588-A8942B08F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F746C0-A042-48AF-96B7-B5CC1FBAF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8D806F-A888-416E-954F-55F3FA3EC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583CE-2019-4B92-A9C9-25BAE1CBED12}"/>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a:extLst>
              <a:ext uri="{FF2B5EF4-FFF2-40B4-BE49-F238E27FC236}">
                <a16:creationId xmlns:a16="http://schemas.microsoft.com/office/drawing/2014/main" id="{E4683C4C-92A9-4074-AFA3-52A6498040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24A5A2-C338-450D-BF7A-261AD1C4C8D8}"/>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26207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8224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DE17-473D-491D-BC01-E7A43193E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01FE92-E831-447D-B0CF-65B21757E9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B04D86-128B-4FCD-9965-1D998CFCB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18D2E-36DE-458D-A38F-A2CE50DD73B9}"/>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a:extLst>
              <a:ext uri="{FF2B5EF4-FFF2-40B4-BE49-F238E27FC236}">
                <a16:creationId xmlns:a16="http://schemas.microsoft.com/office/drawing/2014/main" id="{7FFE8941-654D-4F31-9555-FB04A9DF60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D24A92-066A-4F59-8549-74666A06F839}"/>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422848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92B7-C700-4F4F-A8CE-173F1A3B9E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1B14E6-0CEE-43BD-A617-F015F7E519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F6D97E-2359-450B-8736-0B3A9D210AE1}"/>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9B23B173-A7E0-46FD-A7D5-BAA4C18ED6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9B75C2-DA48-45CD-96D1-D596016E6B41}"/>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764683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479783-0489-4D3F-864B-6A5AD447FC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97BAFB-8250-4480-8A46-7DA8E2B12C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B197B-35D1-4F52-A01E-99467896FE4C}"/>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64EB8FE2-9C39-45AA-BA30-567204D6B7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343A61-ADE5-4F27-9E8C-5BEE409D58DE}"/>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82842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AFA20DAD-91B2-4869-BD36-AC07E504049D}"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4283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824632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085218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836807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721832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0531527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6CEE2-1A33-4C3E-B227-692699E9D76A}" type="datetimeFigureOut">
              <a:rPr lang="en-IN" smtClean="0"/>
              <a:t>02-12-2020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04913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27996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0438194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045402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309452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6566876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3552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38534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408337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90442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071869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5239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922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7F6C-1077-4016-B368-1EE1C27863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922DC2-E57E-461B-9F53-7187C0F6A6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70A6C3-D0A0-4BE2-9FC5-00BFD1EDCB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4C95A6-E932-436A-9430-F068F891B5E2}"/>
              </a:ext>
            </a:extLst>
          </p:cNvPr>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a:extLst>
              <a:ext uri="{FF2B5EF4-FFF2-40B4-BE49-F238E27FC236}">
                <a16:creationId xmlns:a16="http://schemas.microsoft.com/office/drawing/2014/main" id="{D07EE507-E2DC-48E3-B4C3-4D39D4C6DD7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3F4FF3-F8E7-4C0B-9494-EE9E597BFCB1}"/>
              </a:ext>
            </a:extLst>
          </p:cNvPr>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680916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0366219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519292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205402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414311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0156594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154184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6CEE2-1A33-4C3E-B227-692699E9D76A}" type="datetimeFigureOut">
              <a:rPr lang="en-IN" smtClean="0"/>
              <a:t>02-12-2020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8729897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40748983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9968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A20DAD-91B2-4869-BD36-AC07E504049D}"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7544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14096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5991096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FA20DAD-91B2-4869-BD36-AC07E504049D}"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6477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4036715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613294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046514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40901551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895372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5617232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81451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094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1972863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451035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6737297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675380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6CEE2-1A33-4C3E-B227-692699E9D76A}" type="datetimeFigureOut">
              <a:rPr lang="en-IN" smtClean="0"/>
              <a:t>02-12-2020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1031579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74585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7526083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648860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FA20DAD-91B2-4869-BD36-AC07E504049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57341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06663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86CEE2-1A33-4C3E-B227-692699E9D76A}" type="datetimeFigureOut">
              <a:rPr lang="en-IN" smtClean="0"/>
              <a:t>02-12-2020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2085405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A20DAD-91B2-4869-BD36-AC07E504049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5539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8212913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7528813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857889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7647308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3124576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2668872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150283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86CEE2-1A33-4C3E-B227-692699E9D76A}" type="datetimeFigureOut">
              <a:rPr lang="en-IN" smtClean="0"/>
              <a:t>02-12-2020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9767483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754421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467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6931083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0235477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8125486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726615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4694241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78256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7207088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1290687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36182891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41195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386CEE2-1A33-4C3E-B227-692699E9D76A}" type="datetimeFigureOut">
              <a:rPr lang="en-IN" smtClean="0"/>
              <a:t>02-12-2020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FA20DAD-91B2-4869-BD36-AC07E504049D}"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1793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86CEE2-1A33-4C3E-B227-692699E9D76A}" type="datetimeFigureOut">
              <a:rPr lang="en-IN" smtClean="0"/>
              <a:t>02-12-2020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A20DAD-91B2-4869-BD36-AC07E504049D}" type="slidenum">
              <a:rPr lang="en-IN" smtClean="0"/>
              <a:t>‹#›</a:t>
            </a:fld>
            <a:endParaRPr lang="en-IN"/>
          </a:p>
        </p:txBody>
      </p:sp>
    </p:spTree>
    <p:extLst>
      <p:ext uri="{BB962C8B-B14F-4D97-AF65-F5344CB8AC3E}">
        <p14:creationId xmlns:p14="http://schemas.microsoft.com/office/powerpoint/2010/main" val="285025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jp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5.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21" Type="http://schemas.openxmlformats.org/officeDocument/2006/relationships/image" Target="../media/image10.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image" Target="../media/image9.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8.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FA20DAD-91B2-4869-BD36-AC07E504049D}"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3634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3406C-E457-4222-8CA4-FE058F2DE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D42D75-91C8-4037-B785-0B589266A9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01D845-89F0-42BB-9712-92457476B4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86CEE2-1A33-4C3E-B227-692699E9D76A}" type="datetimeFigureOut">
              <a:rPr lang="en-IN" smtClean="0"/>
              <a:t>02-12-2020</a:t>
            </a:fld>
            <a:endParaRPr lang="en-IN"/>
          </a:p>
        </p:txBody>
      </p:sp>
      <p:sp>
        <p:nvSpPr>
          <p:cNvPr id="5" name="Footer Placeholder 4">
            <a:extLst>
              <a:ext uri="{FF2B5EF4-FFF2-40B4-BE49-F238E27FC236}">
                <a16:creationId xmlns:a16="http://schemas.microsoft.com/office/drawing/2014/main" id="{7A7AED57-8536-40DC-B3AF-FB8E66740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6443A1-E44F-4830-8835-9A7F415B12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20DAD-91B2-4869-BD36-AC07E504049D}" type="slidenum">
              <a:rPr lang="en-IN" smtClean="0"/>
              <a:t>‹#›</a:t>
            </a:fld>
            <a:endParaRPr lang="en-IN"/>
          </a:p>
        </p:txBody>
      </p:sp>
    </p:spTree>
    <p:extLst>
      <p:ext uri="{BB962C8B-B14F-4D97-AF65-F5344CB8AC3E}">
        <p14:creationId xmlns:p14="http://schemas.microsoft.com/office/powerpoint/2010/main" val="181327894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AFA20DAD-91B2-4869-BD36-AC07E504049D}" type="slidenum">
              <a:rPr lang="en-IN" smtClean="0"/>
              <a:t>‹#›</a:t>
            </a:fld>
            <a:endParaRPr lang="en-IN"/>
          </a:p>
        </p:txBody>
      </p:sp>
    </p:spTree>
    <p:extLst>
      <p:ext uri="{BB962C8B-B14F-4D97-AF65-F5344CB8AC3E}">
        <p14:creationId xmlns:p14="http://schemas.microsoft.com/office/powerpoint/2010/main" val="15588395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A20DAD-91B2-4869-BD36-AC07E504049D}" type="slidenum">
              <a:rPr lang="en-IN" smtClean="0"/>
              <a:t>‹#›</a:t>
            </a:fld>
            <a:endParaRPr lang="en-IN"/>
          </a:p>
        </p:txBody>
      </p:sp>
    </p:spTree>
    <p:extLst>
      <p:ext uri="{BB962C8B-B14F-4D97-AF65-F5344CB8AC3E}">
        <p14:creationId xmlns:p14="http://schemas.microsoft.com/office/powerpoint/2010/main" val="898191415"/>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FA20DAD-91B2-4869-BD36-AC07E504049D}" type="slidenum">
              <a:rPr lang="en-IN" smtClean="0"/>
              <a:t>‹#›</a:t>
            </a:fld>
            <a:endParaRPr lang="en-IN"/>
          </a:p>
        </p:txBody>
      </p:sp>
    </p:spTree>
    <p:extLst>
      <p:ext uri="{BB962C8B-B14F-4D97-AF65-F5344CB8AC3E}">
        <p14:creationId xmlns:p14="http://schemas.microsoft.com/office/powerpoint/2010/main" val="200894134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386CEE2-1A33-4C3E-B227-692699E9D76A}" type="datetimeFigureOut">
              <a:rPr lang="en-IN" smtClean="0"/>
              <a:t>02-12-2020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FA20DAD-91B2-4869-BD36-AC07E504049D}" type="slidenum">
              <a:rPr lang="en-IN" smtClean="0"/>
              <a:t>‹#›</a:t>
            </a:fld>
            <a:endParaRPr lang="en-IN"/>
          </a:p>
        </p:txBody>
      </p:sp>
    </p:spTree>
    <p:extLst>
      <p:ext uri="{BB962C8B-B14F-4D97-AF65-F5344CB8AC3E}">
        <p14:creationId xmlns:p14="http://schemas.microsoft.com/office/powerpoint/2010/main" val="332280187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C:\Users\vandi\OneDrive\Desktop\Lab_202012005-202012008_202018003-202018004_FINAL\Lab8_202012005-202012008_202018003-202018004_Queries_v1.pdf" TargetMode="External"/><Relationship Id="rId2" Type="http://schemas.openxmlformats.org/officeDocument/2006/relationships/hyperlink" Target="file:///C:\Users\vandi\OneDrive\Desktop\Lab_202012005-202012008_202018003-202018004_FINAL\References\Q5.pdf" TargetMode="External"/><Relationship Id="rId1" Type="http://schemas.openxmlformats.org/officeDocument/2006/relationships/slideLayout" Target="../slideLayouts/slideLayout6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hyperlink" Target="file:///C:\Users\vandi\OneDrive\Desktop\Lab_202012005-202012008_202018003-202018004_FINAL\Lab11_202012005-202012008_202018003-202018004_FD_v1.pdf" TargetMode="Externa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file:///C:\Users\vandi\OneDrive\Desktop\Lab_202012005-202012008_202018003-202018004_FINAL\References\Functional%20Requirements.pdf" TargetMode="Externa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hyperlink" Target="file:///C:\Users\vandi\OneDrive\Desktop\Lab_202012005-202012008_202018003-202018004_FINAL\References\Lab3_202012005-202012008_202018003-202018004_ERD_v3.pdf" TargetMode="External"/><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file:///C:\Users\vandi\OneDrive\Desktop\Lab_202012005-202012008_202018003-202018004_FINAL\References\Lab4_202012005-202012008_202018003-202018004_RelationalModel_v2.pdf" TargetMode="External"/><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file:///C:\Users\vandi\OneDrive\Desktop\Lab_202012005-202012008_202018003-202018004_FINAL\Lab5_202012005-202012008_202018003-202018004_DDL_v2.pdf" TargetMode="External"/><Relationship Id="rId2" Type="http://schemas.openxmlformats.org/officeDocument/2006/relationships/hyperlink" Target="file:///C:\Users\vandi\OneDrive\Desktop\Lab_202012005-202012008_202018003-202018004_FINAL\References\ddlconstraints.pdf" TargetMode="Externa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C:\Users\vandi\OneDrive\Desktop\Lab_202012005-202012008_202018003-202018004_FINAL\References\Q1.pdf" TargetMode="Externa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C:\Users\vandi\OneDrive\Desktop\Lab_202012005-202012008_202018003-202018004_FINAL\References\Q2.pdf" TargetMode="Externa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C:\Users\vandi\OneDrive\Desktop\Lab_202012005-202012008_202018003-202018004_FINAL\References\Q3.pdf" TargetMode="Externa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file:///C:\Users\vandi\OneDrive\Desktop\Lab_202012005-202012008_202018003-202018004_FINAL\References\Q4.pdf" TargetMode="Externa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extLst>
              <a:ext uri="{BEBA8EAE-BF5A-486C-A8C5-ECC9F3942E4B}">
                <a14:imgProps xmlns:a14="http://schemas.microsoft.com/office/drawing/2010/main">
                  <a14:imgLayer r:embed="rId3">
                    <a14:imgEffect>
                      <a14:sharpenSoften amount="-4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335D-6344-416D-9804-CC9BFFEB900E}"/>
              </a:ext>
            </a:extLst>
          </p:cNvPr>
          <p:cNvSpPr>
            <a:spLocks noGrp="1"/>
          </p:cNvSpPr>
          <p:nvPr>
            <p:ph type="ctrTitle"/>
          </p:nvPr>
        </p:nvSpPr>
        <p:spPr/>
        <p:txBody>
          <a:bodyPr>
            <a:normAutofit fontScale="90000"/>
          </a:bodyPr>
          <a:lstStyle/>
          <a:p>
            <a:r>
              <a:rPr lang="en-US" dirty="0"/>
              <a:t>Grocery Store Management System</a:t>
            </a:r>
            <a:endParaRPr lang="en-IN" dirty="0"/>
          </a:p>
        </p:txBody>
      </p:sp>
      <p:sp>
        <p:nvSpPr>
          <p:cNvPr id="3" name="Subtitle 2">
            <a:extLst>
              <a:ext uri="{FF2B5EF4-FFF2-40B4-BE49-F238E27FC236}">
                <a16:creationId xmlns:a16="http://schemas.microsoft.com/office/drawing/2014/main" id="{00CFDAB6-0A54-42BD-A69A-7DDF0CFFCF03}"/>
              </a:ext>
            </a:extLst>
          </p:cNvPr>
          <p:cNvSpPr>
            <a:spLocks noGrp="1"/>
          </p:cNvSpPr>
          <p:nvPr>
            <p:ph type="subTitle" idx="1"/>
          </p:nvPr>
        </p:nvSpPr>
        <p:spPr>
          <a:xfrm>
            <a:off x="1524000" y="3602038"/>
            <a:ext cx="9144000" cy="3020704"/>
          </a:xfrm>
        </p:spPr>
        <p:txBody>
          <a:bodyPr numCol="2">
            <a:normAutofit fontScale="92500" lnSpcReduction="10000"/>
          </a:bodyPr>
          <a:lstStyle/>
          <a:p>
            <a:pPr algn="ctr"/>
            <a:r>
              <a:rPr lang="en-US" u="sng" dirty="0"/>
              <a:t>Project by:</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lgn="l">
              <a:buFont typeface="Arial" panose="020B0604020202020204" pitchFamily="34" charset="0"/>
              <a:buChar char="•"/>
            </a:pPr>
            <a:r>
              <a:rPr lang="en-US" dirty="0"/>
              <a:t>Henal p. Mehta-202012005</a:t>
            </a:r>
          </a:p>
          <a:p>
            <a:pPr marL="342900" indent="-342900" algn="l">
              <a:buFont typeface="Arial" panose="020B0604020202020204" pitchFamily="34" charset="0"/>
              <a:buChar char="•"/>
            </a:pPr>
            <a:r>
              <a:rPr lang="en-US" dirty="0"/>
              <a:t>Shobhit Saxena – 202012006</a:t>
            </a:r>
          </a:p>
          <a:p>
            <a:pPr marL="342900" indent="-342900" algn="l">
              <a:buFont typeface="Arial" panose="020B0604020202020204" pitchFamily="34" charset="0"/>
              <a:buChar char="•"/>
            </a:pPr>
            <a:r>
              <a:rPr lang="en-US" dirty="0"/>
              <a:t>Pranay Joshi – 202012007</a:t>
            </a:r>
          </a:p>
          <a:p>
            <a:pPr marL="342900" indent="-342900" algn="l">
              <a:buFont typeface="Arial" panose="020B0604020202020204" pitchFamily="34" charset="0"/>
              <a:buChar char="•"/>
            </a:pPr>
            <a:r>
              <a:rPr lang="en-US" dirty="0"/>
              <a:t>Lalit Kumar – 202012008</a:t>
            </a:r>
          </a:p>
          <a:p>
            <a:pPr marL="342900" indent="-342900" algn="l">
              <a:buFont typeface="Arial" panose="020B0604020202020204" pitchFamily="34" charset="0"/>
              <a:buChar char="•"/>
            </a:pPr>
            <a:r>
              <a:rPr lang="en-US" dirty="0"/>
              <a:t>Vanditha Vinod – 202018003</a:t>
            </a:r>
          </a:p>
          <a:p>
            <a:pPr marL="342900" indent="-342900" algn="l">
              <a:buFont typeface="Arial" panose="020B0604020202020204" pitchFamily="34" charset="0"/>
              <a:buChar char="•"/>
            </a:pPr>
            <a:r>
              <a:rPr lang="en-US" dirty="0"/>
              <a:t>P.  Saran Pandian - 202018004</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86107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3AEE-3F50-464F-86E6-AD51FDF662FA}"/>
              </a:ext>
            </a:extLst>
          </p:cNvPr>
          <p:cNvSpPr>
            <a:spLocks noGrp="1"/>
          </p:cNvSpPr>
          <p:nvPr>
            <p:ph type="title"/>
          </p:nvPr>
        </p:nvSpPr>
        <p:spPr/>
        <p:txBody>
          <a:bodyPr>
            <a:normAutofit fontScale="90000"/>
          </a:bodyPr>
          <a:lstStyle/>
          <a:p>
            <a:r>
              <a:rPr lang="en-US" dirty="0"/>
              <a:t>To list the stores with customer flow in ascending order.</a:t>
            </a:r>
            <a:br>
              <a:rPr lang="en-US" dirty="0"/>
            </a:br>
            <a:endParaRPr lang="en-IN" dirty="0"/>
          </a:p>
        </p:txBody>
      </p:sp>
      <p:sp>
        <p:nvSpPr>
          <p:cNvPr id="3" name="Content Placeholder 2">
            <a:extLst>
              <a:ext uri="{FF2B5EF4-FFF2-40B4-BE49-F238E27FC236}">
                <a16:creationId xmlns:a16="http://schemas.microsoft.com/office/drawing/2014/main" id="{D4B06A5A-EB50-43DC-B79E-C1CD6585D4BF}"/>
              </a:ext>
            </a:extLst>
          </p:cNvPr>
          <p:cNvSpPr>
            <a:spLocks noGrp="1"/>
          </p:cNvSpPr>
          <p:nvPr>
            <p:ph sz="half" idx="1"/>
          </p:nvPr>
        </p:nvSpPr>
        <p:spPr>
          <a:xfrm>
            <a:off x="2589212" y="2133599"/>
            <a:ext cx="4313864" cy="4506897"/>
          </a:xfrm>
        </p:spPr>
        <p:txBody>
          <a:bodyPr>
            <a:normAutofit/>
          </a:bodyPr>
          <a:lstStyle/>
          <a:p>
            <a:pPr marL="0" indent="0">
              <a:lnSpc>
                <a:spcPct val="115000"/>
              </a:lnSpc>
              <a:buNone/>
            </a:pPr>
            <a:r>
              <a:rPr lang="en-IN" sz="2000" dirty="0">
                <a:solidFill>
                  <a:srgbClr val="000000"/>
                </a:solidFill>
                <a:latin typeface="+mj-lt"/>
                <a:ea typeface="Arial" panose="020B0604020202020204" pitchFamily="34" charset="0"/>
                <a:hlinkClick r:id="rId2" action="ppaction://hlinkfile"/>
              </a:rPr>
              <a:t>Click here</a:t>
            </a:r>
            <a:r>
              <a:rPr lang="en-IN" sz="2000" dirty="0">
                <a:solidFill>
                  <a:srgbClr val="000000"/>
                </a:solidFill>
                <a:latin typeface="+mj-lt"/>
                <a:ea typeface="Arial" panose="020B0604020202020204" pitchFamily="34" charset="0"/>
              </a:rPr>
              <a:t> to view DML Statements of this query.</a:t>
            </a:r>
          </a:p>
          <a:p>
            <a:pPr marL="0" indent="0">
              <a:lnSpc>
                <a:spcPct val="115000"/>
              </a:lnSpc>
              <a:buNone/>
            </a:pPr>
            <a:endParaRPr lang="en-IN" sz="2000" dirty="0">
              <a:solidFill>
                <a:srgbClr val="000000"/>
              </a:solidFill>
              <a:effectLst/>
              <a:latin typeface="+mj-lt"/>
              <a:ea typeface="Arial" panose="020B0604020202020204" pitchFamily="34" charset="0"/>
              <a:hlinkClick r:id="rId3" action="ppaction://hlinkfile"/>
            </a:endParaRPr>
          </a:p>
          <a:p>
            <a:pPr marL="0" indent="0">
              <a:lnSpc>
                <a:spcPct val="115000"/>
              </a:lnSpc>
              <a:buNone/>
            </a:pPr>
            <a:endParaRPr lang="en-IN" sz="2000" dirty="0">
              <a:solidFill>
                <a:srgbClr val="000000"/>
              </a:solidFill>
              <a:effectLst/>
              <a:latin typeface="+mj-lt"/>
              <a:ea typeface="Arial" panose="020B0604020202020204" pitchFamily="34" charset="0"/>
              <a:hlinkClick r:id="rId3" action="ppaction://hlinkfile"/>
            </a:endParaRPr>
          </a:p>
          <a:p>
            <a:pPr marL="0" indent="0">
              <a:lnSpc>
                <a:spcPct val="115000"/>
              </a:lnSpc>
              <a:buNone/>
            </a:pPr>
            <a:endParaRPr lang="en-IN" sz="2000" dirty="0">
              <a:solidFill>
                <a:srgbClr val="000000"/>
              </a:solidFill>
              <a:latin typeface="+mj-lt"/>
              <a:ea typeface="Arial" panose="020B0604020202020204" pitchFamily="34" charset="0"/>
              <a:hlinkClick r:id="rId3" action="ppaction://hlinkfile"/>
            </a:endParaRPr>
          </a:p>
          <a:p>
            <a:pPr marL="0" indent="0">
              <a:lnSpc>
                <a:spcPct val="115000"/>
              </a:lnSpc>
              <a:buNone/>
            </a:pPr>
            <a:endParaRPr lang="en-IN" sz="2000" dirty="0">
              <a:solidFill>
                <a:srgbClr val="000000"/>
              </a:solidFill>
              <a:effectLst/>
              <a:latin typeface="+mj-lt"/>
              <a:ea typeface="Arial" panose="020B0604020202020204" pitchFamily="34" charset="0"/>
              <a:hlinkClick r:id="rId3" action="ppaction://hlinkfile"/>
            </a:endParaRPr>
          </a:p>
          <a:p>
            <a:pPr marL="0" indent="0">
              <a:lnSpc>
                <a:spcPct val="115000"/>
              </a:lnSpc>
              <a:buNone/>
            </a:pPr>
            <a:endParaRPr lang="en-IN" sz="2000" dirty="0">
              <a:solidFill>
                <a:srgbClr val="000000"/>
              </a:solidFill>
              <a:latin typeface="+mj-lt"/>
              <a:ea typeface="Arial" panose="020B0604020202020204" pitchFamily="34" charset="0"/>
              <a:hlinkClick r:id="rId3" action="ppaction://hlinkfile"/>
            </a:endParaRPr>
          </a:p>
          <a:p>
            <a:pPr marL="0" indent="0">
              <a:lnSpc>
                <a:spcPct val="115000"/>
              </a:lnSpc>
              <a:buNone/>
            </a:pPr>
            <a:endParaRPr lang="en-IN" sz="2000" dirty="0">
              <a:solidFill>
                <a:srgbClr val="000000"/>
              </a:solidFill>
              <a:effectLst/>
              <a:latin typeface="+mj-lt"/>
              <a:ea typeface="Arial" panose="020B0604020202020204" pitchFamily="34" charset="0"/>
              <a:hlinkClick r:id="rId3" action="ppaction://hlinkfile"/>
            </a:endParaRPr>
          </a:p>
          <a:p>
            <a:pPr marL="0" indent="0">
              <a:lnSpc>
                <a:spcPct val="115000"/>
              </a:lnSpc>
              <a:buNone/>
            </a:pPr>
            <a:r>
              <a:rPr lang="en-IN" sz="2000" dirty="0">
                <a:solidFill>
                  <a:srgbClr val="000000"/>
                </a:solidFill>
                <a:effectLst/>
                <a:latin typeface="+mj-lt"/>
                <a:ea typeface="Arial" panose="020B0604020202020204" pitchFamily="34" charset="0"/>
                <a:hlinkClick r:id="rId3" action="ppaction://hlinkfile"/>
              </a:rPr>
              <a:t>Click here</a:t>
            </a:r>
            <a:r>
              <a:rPr lang="en-IN" sz="2000" dirty="0">
                <a:solidFill>
                  <a:srgbClr val="000000"/>
                </a:solidFill>
                <a:effectLst/>
                <a:latin typeface="+mj-lt"/>
                <a:ea typeface="Arial" panose="020B0604020202020204" pitchFamily="34" charset="0"/>
              </a:rPr>
              <a:t> to view DML Statements of all queries.</a:t>
            </a:r>
            <a:endParaRPr lang="en-IN" sz="2000" dirty="0">
              <a:effectLst/>
              <a:latin typeface="+mj-lt"/>
              <a:ea typeface="Arial" panose="020B0604020202020204" pitchFamily="34" charset="0"/>
            </a:endParaRPr>
          </a:p>
          <a:p>
            <a:pPr marL="0" indent="0">
              <a:buNone/>
            </a:pPr>
            <a:endParaRPr lang="en-IN" dirty="0"/>
          </a:p>
        </p:txBody>
      </p:sp>
      <p:pic>
        <p:nvPicPr>
          <p:cNvPr id="8" name="Content Placeholder 7">
            <a:extLst>
              <a:ext uri="{FF2B5EF4-FFF2-40B4-BE49-F238E27FC236}">
                <a16:creationId xmlns:a16="http://schemas.microsoft.com/office/drawing/2014/main" id="{60133ECE-2E37-40AA-A79E-F2FC4E16FDD3}"/>
              </a:ext>
            </a:extLst>
          </p:cNvPr>
          <p:cNvPicPr>
            <a:picLocks noGrp="1"/>
          </p:cNvPicPr>
          <p:nvPr>
            <p:ph sz="half" idx="2"/>
          </p:nvPr>
        </p:nvPicPr>
        <p:blipFill rotWithShape="1">
          <a:blip r:embed="rId4"/>
          <a:srcRect l="19744" t="29630" r="63764" b="51143"/>
          <a:stretch/>
        </p:blipFill>
        <p:spPr bwMode="auto">
          <a:xfrm>
            <a:off x="4205208" y="3166764"/>
            <a:ext cx="3430626" cy="2299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769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9A2A-63E8-4501-8E7D-6E82850B7513}"/>
              </a:ext>
            </a:extLst>
          </p:cNvPr>
          <p:cNvSpPr>
            <a:spLocks noGrp="1"/>
          </p:cNvSpPr>
          <p:nvPr>
            <p:ph type="title"/>
          </p:nvPr>
        </p:nvSpPr>
        <p:spPr/>
        <p:txBody>
          <a:bodyPr/>
          <a:lstStyle/>
          <a:p>
            <a:pPr algn="ctr"/>
            <a:r>
              <a:rPr lang="en-US" dirty="0"/>
              <a:t>Conclusion</a:t>
            </a:r>
            <a:endParaRPr lang="en-IN" dirty="0"/>
          </a:p>
        </p:txBody>
      </p:sp>
      <p:sp>
        <p:nvSpPr>
          <p:cNvPr id="3" name="Content Placeholder 2">
            <a:extLst>
              <a:ext uri="{FF2B5EF4-FFF2-40B4-BE49-F238E27FC236}">
                <a16:creationId xmlns:a16="http://schemas.microsoft.com/office/drawing/2014/main" id="{774D5F4B-0707-4CDE-9BBB-88B1357BDA75}"/>
              </a:ext>
            </a:extLst>
          </p:cNvPr>
          <p:cNvSpPr>
            <a:spLocks noGrp="1"/>
          </p:cNvSpPr>
          <p:nvPr>
            <p:ph idx="1"/>
          </p:nvPr>
        </p:nvSpPr>
        <p:spPr/>
        <p:txBody>
          <a:bodyPr/>
          <a:lstStyle/>
          <a:p>
            <a:r>
              <a:rPr lang="en-US" dirty="0"/>
              <a:t>From this database, we can ensure the smooth functioning of the grocery enterprise.</a:t>
            </a:r>
          </a:p>
          <a:p>
            <a:r>
              <a:rPr lang="en-US" dirty="0"/>
              <a:t>We can ensure the products are fresh and in stock, the employees are regular and paid on time, the vendors deliver the products on time, and customer satisfaction is fulfilled.</a:t>
            </a:r>
          </a:p>
          <a:p>
            <a:r>
              <a:rPr lang="en-US" dirty="0"/>
              <a:t>One entity ‘Delivery Details’ had redundancy as it violated 2NF form, and was later decomposed into two tables, namely ‘Delivery Details’ and ‘Wholesale Price’. In conclusion, we can ensure all the tables are in BCNF.</a:t>
            </a:r>
          </a:p>
          <a:p>
            <a:pPr marL="0" indent="0">
              <a:buNone/>
            </a:pPr>
            <a:r>
              <a:rPr lang="en-US" dirty="0">
                <a:hlinkClick r:id="rId2" action="ppaction://hlinkfile"/>
              </a:rPr>
              <a:t>Click here</a:t>
            </a:r>
            <a:r>
              <a:rPr lang="en-US" dirty="0"/>
              <a:t> to view the FDs &amp; normalization process.</a:t>
            </a:r>
            <a:endParaRPr lang="en-IN" dirty="0"/>
          </a:p>
        </p:txBody>
      </p:sp>
    </p:spTree>
    <p:extLst>
      <p:ext uri="{BB962C8B-B14F-4D97-AF65-F5344CB8AC3E}">
        <p14:creationId xmlns:p14="http://schemas.microsoft.com/office/powerpoint/2010/main" val="3074602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extLst>
              <a:ext uri="{BEBA8EAE-BF5A-486C-A8C5-ECC9F3942E4B}">
                <a14:imgProps xmlns:a14="http://schemas.microsoft.com/office/drawing/2010/main">
                  <a14:imgLayer r:embed="rId3">
                    <a14:imgEffect>
                      <a14:sharpenSoften amount="-4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A2D7-471D-4BB3-A28C-5F74B96A175A}"/>
              </a:ext>
            </a:extLst>
          </p:cNvPr>
          <p:cNvSpPr>
            <a:spLocks noGrp="1"/>
          </p:cNvSpPr>
          <p:nvPr>
            <p:ph type="ctrTitle"/>
          </p:nvPr>
        </p:nvSpPr>
        <p:spPr>
          <a:xfrm>
            <a:off x="1524000" y="1832578"/>
            <a:ext cx="9144000" cy="2387600"/>
          </a:xfrm>
        </p:spPr>
        <p:txBody>
          <a:bodyPr anchor="ctr">
            <a:normAutofit/>
          </a:bodyPr>
          <a:lstStyle/>
          <a:p>
            <a:pPr algn="ctr"/>
            <a:r>
              <a:rPr lang="en-US" sz="9600" dirty="0"/>
              <a:t>Thank You!</a:t>
            </a:r>
            <a:endParaRPr lang="en-IN" sz="9600" dirty="0"/>
          </a:p>
        </p:txBody>
      </p:sp>
    </p:spTree>
    <p:extLst>
      <p:ext uri="{BB962C8B-B14F-4D97-AF65-F5344CB8AC3E}">
        <p14:creationId xmlns:p14="http://schemas.microsoft.com/office/powerpoint/2010/main" val="325235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74DC4-B63D-4D16-B9C1-544718F2C456}"/>
              </a:ext>
            </a:extLst>
          </p:cNvPr>
          <p:cNvSpPr>
            <a:spLocks noGrp="1"/>
          </p:cNvSpPr>
          <p:nvPr>
            <p:ph type="title"/>
          </p:nvPr>
        </p:nvSpPr>
        <p:spPr/>
        <p:txBody>
          <a:bodyPr/>
          <a:lstStyle/>
          <a:p>
            <a:pPr algn="ctr"/>
            <a:r>
              <a:rPr lang="en-US" dirty="0"/>
              <a:t>Functional Requirements</a:t>
            </a:r>
            <a:endParaRPr lang="en-IN" dirty="0"/>
          </a:p>
        </p:txBody>
      </p:sp>
      <p:sp>
        <p:nvSpPr>
          <p:cNvPr id="3" name="Content Placeholder 2">
            <a:extLst>
              <a:ext uri="{FF2B5EF4-FFF2-40B4-BE49-F238E27FC236}">
                <a16:creationId xmlns:a16="http://schemas.microsoft.com/office/drawing/2014/main" id="{76FAAEE3-F130-4BC8-94FC-004977A756CB}"/>
              </a:ext>
            </a:extLst>
          </p:cNvPr>
          <p:cNvSpPr>
            <a:spLocks noGrp="1"/>
          </p:cNvSpPr>
          <p:nvPr>
            <p:ph sz="half" idx="1"/>
          </p:nvPr>
        </p:nvSpPr>
        <p:spPr>
          <a:xfrm>
            <a:off x="838200" y="1825625"/>
            <a:ext cx="10515600" cy="4351338"/>
          </a:xfrm>
        </p:spPr>
        <p:txBody>
          <a:bodyPr>
            <a:normAutofit/>
          </a:bodyPr>
          <a:lstStyle/>
          <a:p>
            <a:pPr lvl="1">
              <a:buFont typeface="Wingdings" panose="05000000000000000000" pitchFamily="2" charset="2"/>
              <a:buChar char="Ø"/>
            </a:pPr>
            <a:r>
              <a:rPr lang="en-US" dirty="0"/>
              <a:t>To retrieve the list of customers who have transactions more than Rs. X.</a:t>
            </a:r>
          </a:p>
          <a:p>
            <a:pPr lvl="1">
              <a:buFont typeface="Wingdings" panose="05000000000000000000" pitchFamily="2" charset="2"/>
              <a:buChar char="Ø"/>
            </a:pPr>
            <a:r>
              <a:rPr lang="en-US" dirty="0"/>
              <a:t>To retrieve the sales of a particular product for a given week.</a:t>
            </a:r>
          </a:p>
          <a:p>
            <a:pPr lvl="1">
              <a:buFont typeface="Wingdings" panose="05000000000000000000" pitchFamily="2" charset="2"/>
              <a:buChar char="Ø"/>
            </a:pPr>
            <a:r>
              <a:rPr lang="en-US" dirty="0"/>
              <a:t>To retrieve the income generated by online payment and cash separately.</a:t>
            </a:r>
          </a:p>
          <a:p>
            <a:pPr lvl="1">
              <a:buFont typeface="Wingdings" panose="05000000000000000000" pitchFamily="2" charset="2"/>
              <a:buChar char="Ø"/>
            </a:pPr>
            <a:r>
              <a:rPr lang="en-US" dirty="0"/>
              <a:t>Total due amount to be paid to each vendor.</a:t>
            </a:r>
          </a:p>
          <a:p>
            <a:pPr lvl="1">
              <a:buFont typeface="Wingdings" panose="05000000000000000000" pitchFamily="2" charset="2"/>
              <a:buChar char="Ø"/>
            </a:pPr>
            <a:r>
              <a:rPr lang="en-US" dirty="0"/>
              <a:t>To list the stores with customer flow in ascending order.</a:t>
            </a:r>
          </a:p>
          <a:p>
            <a:pPr lvl="1">
              <a:buFont typeface="Wingdings" panose="05000000000000000000" pitchFamily="2" charset="2"/>
              <a:buChar char="Ø"/>
            </a:pPr>
            <a:endParaRPr lang="en-US" dirty="0"/>
          </a:p>
          <a:p>
            <a:pPr marL="457200" lvl="1" indent="0">
              <a:buNone/>
            </a:pPr>
            <a:r>
              <a:rPr lang="en-US" dirty="0"/>
              <a:t>For all requirements, </a:t>
            </a:r>
            <a:r>
              <a:rPr lang="en-US" dirty="0">
                <a:hlinkClick r:id="rId2" action="ppaction://hlinkfile"/>
              </a:rPr>
              <a:t>click here</a:t>
            </a:r>
            <a:r>
              <a:rPr lang="en-US" dirty="0"/>
              <a:t>.</a:t>
            </a:r>
          </a:p>
        </p:txBody>
      </p:sp>
    </p:spTree>
    <p:extLst>
      <p:ext uri="{BB962C8B-B14F-4D97-AF65-F5344CB8AC3E}">
        <p14:creationId xmlns:p14="http://schemas.microsoft.com/office/powerpoint/2010/main" val="39946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E8931-E453-49B9-BDBB-3408F5471645}"/>
              </a:ext>
            </a:extLst>
          </p:cNvPr>
          <p:cNvPicPr>
            <a:picLocks noChangeAspect="1"/>
          </p:cNvPicPr>
          <p:nvPr/>
        </p:nvPicPr>
        <p:blipFill rotWithShape="1">
          <a:blip r:embed="rId2">
            <a:extLst>
              <a:ext uri="{28A0092B-C50C-407E-A947-70E740481C1C}">
                <a14:useLocalDpi xmlns:a14="http://schemas.microsoft.com/office/drawing/2010/main" val="0"/>
              </a:ext>
            </a:extLst>
          </a:blip>
          <a:srcRect l="75" t="-103" r="14593" b="-103"/>
          <a:stretch/>
        </p:blipFill>
        <p:spPr>
          <a:xfrm>
            <a:off x="293129" y="0"/>
            <a:ext cx="11605741" cy="6859357"/>
          </a:xfrm>
          <a:prstGeom prst="rect">
            <a:avLst/>
          </a:prstGeom>
        </p:spPr>
      </p:pic>
      <p:sp>
        <p:nvSpPr>
          <p:cNvPr id="4" name="TextBox 3">
            <a:extLst>
              <a:ext uri="{FF2B5EF4-FFF2-40B4-BE49-F238E27FC236}">
                <a16:creationId xmlns:a16="http://schemas.microsoft.com/office/drawing/2014/main" id="{8F39F748-889B-4E45-94F8-3B8C1E075794}"/>
              </a:ext>
            </a:extLst>
          </p:cNvPr>
          <p:cNvSpPr txBox="1"/>
          <p:nvPr/>
        </p:nvSpPr>
        <p:spPr>
          <a:xfrm>
            <a:off x="0" y="6269135"/>
            <a:ext cx="5317067" cy="369332"/>
          </a:xfrm>
          <a:prstGeom prst="rect">
            <a:avLst/>
          </a:prstGeom>
          <a:noFill/>
        </p:spPr>
        <p:txBody>
          <a:bodyPr wrap="square" rtlCol="0">
            <a:spAutoFit/>
          </a:bodyPr>
          <a:lstStyle/>
          <a:p>
            <a:r>
              <a:rPr lang="en-US" dirty="0">
                <a:hlinkClick r:id="rId3" action="ppaction://hlinkfile"/>
              </a:rPr>
              <a:t>Click here</a:t>
            </a:r>
            <a:r>
              <a:rPr lang="en-US" dirty="0"/>
              <a:t> to see the diagram before normalization.</a:t>
            </a:r>
            <a:endParaRPr lang="en-IN" dirty="0"/>
          </a:p>
        </p:txBody>
      </p:sp>
    </p:spTree>
    <p:extLst>
      <p:ext uri="{BB962C8B-B14F-4D97-AF65-F5344CB8AC3E}">
        <p14:creationId xmlns:p14="http://schemas.microsoft.com/office/powerpoint/2010/main" val="420998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5EEA5-C0D7-4E8C-B0E4-0F73118B93AC}"/>
              </a:ext>
            </a:extLst>
          </p:cNvPr>
          <p:cNvPicPr>
            <a:picLocks noChangeAspect="1"/>
          </p:cNvPicPr>
          <p:nvPr/>
        </p:nvPicPr>
        <p:blipFill rotWithShape="1">
          <a:blip r:embed="rId2">
            <a:extLst>
              <a:ext uri="{28A0092B-C50C-407E-A947-70E740481C1C}">
                <a14:useLocalDpi xmlns:a14="http://schemas.microsoft.com/office/drawing/2010/main" val="0"/>
              </a:ext>
            </a:extLst>
          </a:blip>
          <a:srcRect t="17273"/>
          <a:stretch/>
        </p:blipFill>
        <p:spPr>
          <a:xfrm>
            <a:off x="456764" y="0"/>
            <a:ext cx="11205451" cy="6858000"/>
          </a:xfrm>
          <a:prstGeom prst="rect">
            <a:avLst/>
          </a:prstGeom>
        </p:spPr>
      </p:pic>
      <p:sp>
        <p:nvSpPr>
          <p:cNvPr id="4" name="TextBox 3">
            <a:extLst>
              <a:ext uri="{FF2B5EF4-FFF2-40B4-BE49-F238E27FC236}">
                <a16:creationId xmlns:a16="http://schemas.microsoft.com/office/drawing/2014/main" id="{53F3C35C-8511-4E4A-868F-94936031A458}"/>
              </a:ext>
            </a:extLst>
          </p:cNvPr>
          <p:cNvSpPr txBox="1"/>
          <p:nvPr/>
        </p:nvSpPr>
        <p:spPr>
          <a:xfrm>
            <a:off x="0" y="6022262"/>
            <a:ext cx="3262745" cy="923330"/>
          </a:xfrm>
          <a:prstGeom prst="rect">
            <a:avLst/>
          </a:prstGeom>
          <a:noFill/>
        </p:spPr>
        <p:txBody>
          <a:bodyPr wrap="square" rtlCol="0">
            <a:spAutoFit/>
          </a:bodyPr>
          <a:lstStyle/>
          <a:p>
            <a:r>
              <a:rPr lang="en-US" dirty="0">
                <a:hlinkClick r:id="rId3" action="ppaction://hlinkfile"/>
              </a:rPr>
              <a:t>Click here</a:t>
            </a:r>
            <a:r>
              <a:rPr lang="en-US" dirty="0"/>
              <a:t> to view </a:t>
            </a:r>
          </a:p>
          <a:p>
            <a:r>
              <a:rPr lang="en-US" dirty="0"/>
              <a:t>relational model before</a:t>
            </a:r>
          </a:p>
          <a:p>
            <a:r>
              <a:rPr lang="en-US" dirty="0"/>
              <a:t>normalization.</a:t>
            </a:r>
            <a:endParaRPr lang="en-IN" dirty="0"/>
          </a:p>
        </p:txBody>
      </p:sp>
    </p:spTree>
    <p:extLst>
      <p:ext uri="{BB962C8B-B14F-4D97-AF65-F5344CB8AC3E}">
        <p14:creationId xmlns:p14="http://schemas.microsoft.com/office/powerpoint/2010/main" val="270015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2CBC-F10D-4F9F-AC95-DF5168661E7F}"/>
              </a:ext>
            </a:extLst>
          </p:cNvPr>
          <p:cNvSpPr>
            <a:spLocks noGrp="1"/>
          </p:cNvSpPr>
          <p:nvPr>
            <p:ph type="title"/>
          </p:nvPr>
        </p:nvSpPr>
        <p:spPr/>
        <p:txBody>
          <a:bodyPr/>
          <a:lstStyle/>
          <a:p>
            <a:pPr algn="ctr"/>
            <a:r>
              <a:rPr lang="en-US" dirty="0"/>
              <a:t>SQL DDL Statements</a:t>
            </a:r>
            <a:endParaRPr lang="en-IN" dirty="0"/>
          </a:p>
        </p:txBody>
      </p:sp>
      <p:sp>
        <p:nvSpPr>
          <p:cNvPr id="3" name="Content Placeholder 2">
            <a:extLst>
              <a:ext uri="{FF2B5EF4-FFF2-40B4-BE49-F238E27FC236}">
                <a16:creationId xmlns:a16="http://schemas.microsoft.com/office/drawing/2014/main" id="{A487C266-85CF-4767-AC92-B44C5E30F64A}"/>
              </a:ext>
            </a:extLst>
          </p:cNvPr>
          <p:cNvSpPr>
            <a:spLocks noGrp="1"/>
          </p:cNvSpPr>
          <p:nvPr>
            <p:ph idx="1"/>
          </p:nvPr>
        </p:nvSpPr>
        <p:spPr/>
        <p:txBody>
          <a:bodyPr/>
          <a:lstStyle/>
          <a:p>
            <a:pPr marL="0" indent="0">
              <a:buNone/>
            </a:pPr>
            <a:r>
              <a:rPr lang="en-US" dirty="0">
                <a:hlinkClick r:id="rId2" action="ppaction://hlinkfile"/>
              </a:rPr>
              <a:t>Click here</a:t>
            </a:r>
            <a:r>
              <a:rPr lang="en-US" dirty="0"/>
              <a:t> to view constraints.</a:t>
            </a:r>
          </a:p>
          <a:p>
            <a:pPr marL="0" indent="0">
              <a:buNone/>
            </a:pPr>
            <a:r>
              <a:rPr lang="en-US" dirty="0">
                <a:hlinkClick r:id="rId3" action="ppaction://hlinkfile"/>
              </a:rPr>
              <a:t>Click here</a:t>
            </a:r>
            <a:r>
              <a:rPr lang="en-US" dirty="0"/>
              <a:t> to view all DDL Statements. </a:t>
            </a:r>
            <a:endParaRPr lang="en-IN" dirty="0"/>
          </a:p>
        </p:txBody>
      </p:sp>
    </p:spTree>
    <p:extLst>
      <p:ext uri="{BB962C8B-B14F-4D97-AF65-F5344CB8AC3E}">
        <p14:creationId xmlns:p14="http://schemas.microsoft.com/office/powerpoint/2010/main" val="1569627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1F15-4C77-4E67-BD3D-D9BDAA142BA3}"/>
              </a:ext>
            </a:extLst>
          </p:cNvPr>
          <p:cNvSpPr>
            <a:spLocks noGrp="1"/>
          </p:cNvSpPr>
          <p:nvPr>
            <p:ph type="title"/>
          </p:nvPr>
        </p:nvSpPr>
        <p:spPr/>
        <p:txBody>
          <a:bodyPr>
            <a:normAutofit fontScale="90000"/>
          </a:bodyPr>
          <a:lstStyle/>
          <a:p>
            <a:r>
              <a:rPr lang="en-US" dirty="0"/>
              <a:t>To retrieve the list of customers who have transactions more than Rs. X.</a:t>
            </a:r>
            <a:br>
              <a:rPr lang="en-US" dirty="0"/>
            </a:br>
            <a:endParaRPr lang="en-IN" dirty="0"/>
          </a:p>
        </p:txBody>
      </p:sp>
      <p:sp>
        <p:nvSpPr>
          <p:cNvPr id="3" name="Content Placeholder 2">
            <a:extLst>
              <a:ext uri="{FF2B5EF4-FFF2-40B4-BE49-F238E27FC236}">
                <a16:creationId xmlns:a16="http://schemas.microsoft.com/office/drawing/2014/main" id="{491A779F-190D-4B80-8E36-16EF51649645}"/>
              </a:ext>
            </a:extLst>
          </p:cNvPr>
          <p:cNvSpPr>
            <a:spLocks noGrp="1"/>
          </p:cNvSpPr>
          <p:nvPr>
            <p:ph sz="half" idx="1"/>
          </p:nvPr>
        </p:nvSpPr>
        <p:spPr>
          <a:xfrm>
            <a:off x="2589212" y="2133599"/>
            <a:ext cx="4313864" cy="4826493"/>
          </a:xfrm>
        </p:spPr>
        <p:txBody>
          <a:bodyPr>
            <a:normAutofit/>
          </a:bodyPr>
          <a:lstStyle/>
          <a:p>
            <a:pPr marL="0" indent="0">
              <a:buNone/>
            </a:pPr>
            <a:r>
              <a:rPr lang="en-IN" sz="2000" dirty="0">
                <a:solidFill>
                  <a:srgbClr val="000000"/>
                </a:solidFill>
                <a:latin typeface="+mj-lt"/>
                <a:ea typeface="Arial" panose="020B0604020202020204" pitchFamily="34" charset="0"/>
                <a:hlinkClick r:id="rId2" action="ppaction://hlinkfile"/>
              </a:rPr>
              <a:t>Click here</a:t>
            </a:r>
            <a:r>
              <a:rPr lang="en-IN" sz="2000" dirty="0">
                <a:solidFill>
                  <a:srgbClr val="000000"/>
                </a:solidFill>
                <a:latin typeface="+mj-lt"/>
                <a:ea typeface="Arial" panose="020B0604020202020204" pitchFamily="34" charset="0"/>
              </a:rPr>
              <a:t> to view DML Statements of this query.</a:t>
            </a:r>
          </a:p>
          <a:p>
            <a:pPr marL="0" indent="0">
              <a:buNone/>
            </a:pPr>
            <a:endParaRPr lang="en-IN" sz="2000" dirty="0">
              <a:effectLst/>
              <a:latin typeface="Calibri Light" panose="020F0302020204030204" pitchFamily="34" charset="0"/>
              <a:ea typeface="Times New Roman" panose="02020603050405020304" pitchFamily="18" charset="0"/>
              <a:cs typeface="Calibri Light" panose="020F0302020204030204" pitchFamily="34" charset="0"/>
            </a:endParaRPr>
          </a:p>
          <a:p>
            <a:endParaRPr lang="en-IN" dirty="0"/>
          </a:p>
        </p:txBody>
      </p:sp>
      <p:pic>
        <p:nvPicPr>
          <p:cNvPr id="5" name="Content Placeholder 4">
            <a:extLst>
              <a:ext uri="{FF2B5EF4-FFF2-40B4-BE49-F238E27FC236}">
                <a16:creationId xmlns:a16="http://schemas.microsoft.com/office/drawing/2014/main" id="{17320CA2-DB80-4F80-ADFB-E9DC7676019A}"/>
              </a:ext>
            </a:extLst>
          </p:cNvPr>
          <p:cNvPicPr>
            <a:picLocks noGrp="1"/>
          </p:cNvPicPr>
          <p:nvPr>
            <p:ph sz="half" idx="2"/>
          </p:nvPr>
        </p:nvPicPr>
        <p:blipFill rotWithShape="1">
          <a:blip r:embed="rId3"/>
          <a:srcRect l="19494" t="25856" r="57620" b="36027"/>
          <a:stretch/>
        </p:blipFill>
        <p:spPr bwMode="auto">
          <a:xfrm>
            <a:off x="4581222" y="3168571"/>
            <a:ext cx="3325091" cy="30653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284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7D8B-8929-4DAC-9C3A-746451BA18C2}"/>
              </a:ext>
            </a:extLst>
          </p:cNvPr>
          <p:cNvSpPr>
            <a:spLocks noGrp="1"/>
          </p:cNvSpPr>
          <p:nvPr>
            <p:ph type="title"/>
          </p:nvPr>
        </p:nvSpPr>
        <p:spPr/>
        <p:txBody>
          <a:bodyPr>
            <a:normAutofit fontScale="90000"/>
          </a:bodyPr>
          <a:lstStyle/>
          <a:p>
            <a:r>
              <a:rPr lang="en-US" dirty="0"/>
              <a:t>To retrieve the sales of a particular product for a given week.</a:t>
            </a:r>
            <a:br>
              <a:rPr lang="en-US" dirty="0"/>
            </a:br>
            <a:endParaRPr lang="en-IN" dirty="0"/>
          </a:p>
        </p:txBody>
      </p:sp>
      <p:sp>
        <p:nvSpPr>
          <p:cNvPr id="3" name="Content Placeholder 2">
            <a:extLst>
              <a:ext uri="{FF2B5EF4-FFF2-40B4-BE49-F238E27FC236}">
                <a16:creationId xmlns:a16="http://schemas.microsoft.com/office/drawing/2014/main" id="{00DF2C3D-94EA-4E7F-B5FB-6ACBEEBEEE29}"/>
              </a:ext>
            </a:extLst>
          </p:cNvPr>
          <p:cNvSpPr>
            <a:spLocks noGrp="1"/>
          </p:cNvSpPr>
          <p:nvPr>
            <p:ph sz="half" idx="1"/>
          </p:nvPr>
        </p:nvSpPr>
        <p:spPr/>
        <p:txBody>
          <a:bodyPr/>
          <a:lstStyle/>
          <a:p>
            <a:pPr marL="228600" indent="0">
              <a:lnSpc>
                <a:spcPct val="115000"/>
              </a:lnSpc>
              <a:buNone/>
            </a:pPr>
            <a:r>
              <a:rPr lang="en-IN" sz="1800" dirty="0">
                <a:solidFill>
                  <a:srgbClr val="000000"/>
                </a:solidFill>
                <a:latin typeface="+mj-lt"/>
                <a:ea typeface="Arial" panose="020B0604020202020204" pitchFamily="34" charset="0"/>
                <a:hlinkClick r:id="rId2" action="ppaction://hlinkfile"/>
              </a:rPr>
              <a:t>Click here</a:t>
            </a:r>
            <a:r>
              <a:rPr lang="en-IN" sz="1800" dirty="0">
                <a:solidFill>
                  <a:srgbClr val="000000"/>
                </a:solidFill>
                <a:latin typeface="+mj-lt"/>
                <a:ea typeface="Arial" panose="020B0604020202020204" pitchFamily="34" charset="0"/>
              </a:rPr>
              <a:t> to view DML Statements of this query.</a:t>
            </a:r>
          </a:p>
          <a:p>
            <a:pPr marL="228600" indent="0">
              <a:lnSpc>
                <a:spcPct val="115000"/>
              </a:lnSpc>
              <a:buNone/>
            </a:pPr>
            <a:endParaRPr lang="en-IN" sz="1800" dirty="0">
              <a:effectLst/>
              <a:latin typeface="+mj-lt"/>
              <a:ea typeface="Arial" panose="020B0604020202020204" pitchFamily="34" charset="0"/>
            </a:endParaRPr>
          </a:p>
          <a:p>
            <a:pPr marL="0" indent="0">
              <a:buNone/>
            </a:pPr>
            <a:endParaRPr lang="en-IN" dirty="0"/>
          </a:p>
        </p:txBody>
      </p:sp>
      <p:pic>
        <p:nvPicPr>
          <p:cNvPr id="5" name="Content Placeholder 4">
            <a:extLst>
              <a:ext uri="{FF2B5EF4-FFF2-40B4-BE49-F238E27FC236}">
                <a16:creationId xmlns:a16="http://schemas.microsoft.com/office/drawing/2014/main" id="{AE70A5E1-B02D-4D34-ACFF-EB25CBE8E73A}"/>
              </a:ext>
            </a:extLst>
          </p:cNvPr>
          <p:cNvPicPr>
            <a:picLocks noGrp="1"/>
          </p:cNvPicPr>
          <p:nvPr>
            <p:ph sz="half" idx="2"/>
          </p:nvPr>
        </p:nvPicPr>
        <p:blipFill rotWithShape="1">
          <a:blip r:embed="rId3"/>
          <a:srcRect l="20000" t="29858" r="71728" b="62521"/>
          <a:stretch/>
        </p:blipFill>
        <p:spPr bwMode="auto">
          <a:xfrm>
            <a:off x="5050182" y="3588954"/>
            <a:ext cx="2761661" cy="13640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729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8AC5-34E8-4BD9-A344-7C01237FF150}"/>
              </a:ext>
            </a:extLst>
          </p:cNvPr>
          <p:cNvSpPr>
            <a:spLocks noGrp="1"/>
          </p:cNvSpPr>
          <p:nvPr>
            <p:ph type="title"/>
          </p:nvPr>
        </p:nvSpPr>
        <p:spPr/>
        <p:txBody>
          <a:bodyPr>
            <a:normAutofit fontScale="90000"/>
          </a:bodyPr>
          <a:lstStyle/>
          <a:p>
            <a:r>
              <a:rPr lang="en-US" dirty="0"/>
              <a:t>To retrieve the income generated by online payment and cash separately.</a:t>
            </a:r>
            <a:br>
              <a:rPr lang="en-US" dirty="0"/>
            </a:br>
            <a:endParaRPr lang="en-IN" dirty="0"/>
          </a:p>
        </p:txBody>
      </p:sp>
      <p:sp>
        <p:nvSpPr>
          <p:cNvPr id="3" name="Content Placeholder 2">
            <a:extLst>
              <a:ext uri="{FF2B5EF4-FFF2-40B4-BE49-F238E27FC236}">
                <a16:creationId xmlns:a16="http://schemas.microsoft.com/office/drawing/2014/main" id="{41BC9226-BCF3-4FF2-A8B3-FED4C8D0017F}"/>
              </a:ext>
            </a:extLst>
          </p:cNvPr>
          <p:cNvSpPr>
            <a:spLocks noGrp="1"/>
          </p:cNvSpPr>
          <p:nvPr>
            <p:ph sz="half" idx="1"/>
          </p:nvPr>
        </p:nvSpPr>
        <p:spPr>
          <a:xfrm>
            <a:off x="2589212" y="2133599"/>
            <a:ext cx="4313864" cy="4338221"/>
          </a:xfrm>
        </p:spPr>
        <p:txBody>
          <a:bodyPr>
            <a:normAutofit/>
          </a:bodyPr>
          <a:lstStyle/>
          <a:p>
            <a:pPr marL="0" indent="0">
              <a:buNone/>
            </a:pPr>
            <a:r>
              <a:rPr lang="en-IN" dirty="0">
                <a:solidFill>
                  <a:srgbClr val="000000"/>
                </a:solidFill>
                <a:latin typeface="+mj-lt"/>
                <a:ea typeface="Arial" panose="020B0604020202020204" pitchFamily="34" charset="0"/>
                <a:hlinkClick r:id="rId2" action="ppaction://hlinkfile"/>
              </a:rPr>
              <a:t>Click here</a:t>
            </a:r>
            <a:r>
              <a:rPr lang="en-IN" dirty="0">
                <a:solidFill>
                  <a:srgbClr val="000000"/>
                </a:solidFill>
                <a:latin typeface="+mj-lt"/>
                <a:ea typeface="Arial" panose="020B0604020202020204" pitchFamily="34" charset="0"/>
              </a:rPr>
              <a:t> to view DML Statements of this query.</a:t>
            </a:r>
          </a:p>
          <a:p>
            <a:endParaRPr lang="en-IN" dirty="0"/>
          </a:p>
        </p:txBody>
      </p:sp>
      <p:pic>
        <p:nvPicPr>
          <p:cNvPr id="5" name="Content Placeholder 4">
            <a:extLst>
              <a:ext uri="{FF2B5EF4-FFF2-40B4-BE49-F238E27FC236}">
                <a16:creationId xmlns:a16="http://schemas.microsoft.com/office/drawing/2014/main" id="{D218874E-2DF4-4A88-893A-333CD64248B6}"/>
              </a:ext>
            </a:extLst>
          </p:cNvPr>
          <p:cNvPicPr>
            <a:picLocks noGrp="1"/>
          </p:cNvPicPr>
          <p:nvPr>
            <p:ph sz="half" idx="2"/>
          </p:nvPr>
        </p:nvPicPr>
        <p:blipFill rotWithShape="1">
          <a:blip r:embed="rId3"/>
          <a:srcRect l="20385" t="29768" r="59611" b="59524"/>
          <a:stretch/>
        </p:blipFill>
        <p:spPr bwMode="auto">
          <a:xfrm>
            <a:off x="4538832" y="3429000"/>
            <a:ext cx="4125879" cy="13612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415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0CAB-D4C5-457A-B409-AB17C8BBEA73}"/>
              </a:ext>
            </a:extLst>
          </p:cNvPr>
          <p:cNvSpPr>
            <a:spLocks noGrp="1"/>
          </p:cNvSpPr>
          <p:nvPr>
            <p:ph type="title"/>
          </p:nvPr>
        </p:nvSpPr>
        <p:spPr/>
        <p:txBody>
          <a:bodyPr>
            <a:normAutofit fontScale="90000"/>
          </a:bodyPr>
          <a:lstStyle/>
          <a:p>
            <a:r>
              <a:rPr lang="en-US" dirty="0"/>
              <a:t>Total due amount to be paid to each vendor.</a:t>
            </a:r>
            <a:br>
              <a:rPr lang="en-US" dirty="0"/>
            </a:br>
            <a:endParaRPr lang="en-IN" dirty="0"/>
          </a:p>
        </p:txBody>
      </p:sp>
      <p:sp>
        <p:nvSpPr>
          <p:cNvPr id="3" name="Content Placeholder 2">
            <a:extLst>
              <a:ext uri="{FF2B5EF4-FFF2-40B4-BE49-F238E27FC236}">
                <a16:creationId xmlns:a16="http://schemas.microsoft.com/office/drawing/2014/main" id="{AC91C27E-3D53-4A28-9DCF-3FC1BD11C72D}"/>
              </a:ext>
            </a:extLst>
          </p:cNvPr>
          <p:cNvSpPr>
            <a:spLocks noGrp="1"/>
          </p:cNvSpPr>
          <p:nvPr>
            <p:ph sz="half" idx="1"/>
          </p:nvPr>
        </p:nvSpPr>
        <p:spPr/>
        <p:txBody>
          <a:bodyPr>
            <a:normAutofit/>
          </a:bodyPr>
          <a:lstStyle/>
          <a:p>
            <a:pPr indent="0">
              <a:lnSpc>
                <a:spcPct val="115000"/>
              </a:lnSpc>
              <a:buNone/>
            </a:pPr>
            <a:r>
              <a:rPr lang="en-IN" sz="2000" dirty="0">
                <a:solidFill>
                  <a:srgbClr val="000000"/>
                </a:solidFill>
                <a:latin typeface="+mj-lt"/>
                <a:ea typeface="Arial" panose="020B0604020202020204" pitchFamily="34" charset="0"/>
                <a:hlinkClick r:id="rId2" action="ppaction://hlinkfile"/>
              </a:rPr>
              <a:t>Click here</a:t>
            </a:r>
            <a:r>
              <a:rPr lang="en-IN" sz="2000" dirty="0">
                <a:solidFill>
                  <a:srgbClr val="000000"/>
                </a:solidFill>
                <a:latin typeface="+mj-lt"/>
                <a:ea typeface="Arial" panose="020B0604020202020204" pitchFamily="34" charset="0"/>
              </a:rPr>
              <a:t> to view DML Statements of this query.</a:t>
            </a:r>
          </a:p>
          <a:p>
            <a:pPr indent="0">
              <a:lnSpc>
                <a:spcPct val="115000"/>
              </a:lnSpc>
              <a:buNone/>
            </a:pPr>
            <a:endParaRPr lang="en-IN" sz="2000" dirty="0">
              <a:effectLst/>
              <a:latin typeface="Calibri Light" panose="020F0302020204030204" pitchFamily="34" charset="0"/>
              <a:ea typeface="Arial" panose="020B0604020202020204" pitchFamily="34" charset="0"/>
              <a:cs typeface="Calibri Light" panose="020F0302020204030204" pitchFamily="34" charset="0"/>
            </a:endParaRPr>
          </a:p>
          <a:p>
            <a:endParaRPr lang="en-IN" dirty="0"/>
          </a:p>
        </p:txBody>
      </p:sp>
      <p:pic>
        <p:nvPicPr>
          <p:cNvPr id="5" name="Content Placeholder 4">
            <a:extLst>
              <a:ext uri="{FF2B5EF4-FFF2-40B4-BE49-F238E27FC236}">
                <a16:creationId xmlns:a16="http://schemas.microsoft.com/office/drawing/2014/main" id="{2251313B-8DFB-44A4-8B13-CFE4517CB2BE}"/>
              </a:ext>
            </a:extLst>
          </p:cNvPr>
          <p:cNvPicPr>
            <a:picLocks noGrp="1"/>
          </p:cNvPicPr>
          <p:nvPr>
            <p:ph sz="half" idx="2"/>
          </p:nvPr>
        </p:nvPicPr>
        <p:blipFill rotWithShape="1">
          <a:blip r:embed="rId3"/>
          <a:srcRect l="19976" t="26402" r="59139" b="33440"/>
          <a:stretch/>
        </p:blipFill>
        <p:spPr bwMode="auto">
          <a:xfrm>
            <a:off x="4746144" y="3299219"/>
            <a:ext cx="3127663" cy="30549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5072499"/>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Gallery</Template>
  <TotalTime>362</TotalTime>
  <Words>372</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12</vt:i4>
      </vt:variant>
    </vt:vector>
  </HeadingPairs>
  <TitlesOfParts>
    <vt:vector size="26" baseType="lpstr">
      <vt:lpstr>Arial</vt:lpstr>
      <vt:lpstr>Calibri</vt:lpstr>
      <vt:lpstr>Calibri Light</vt:lpstr>
      <vt:lpstr>Century Gothic</vt:lpstr>
      <vt:lpstr>Gill Sans MT</vt:lpstr>
      <vt:lpstr>Impact</vt:lpstr>
      <vt:lpstr>Wingdings</vt:lpstr>
      <vt:lpstr>Wingdings 3</vt:lpstr>
      <vt:lpstr>1_Gallery</vt:lpstr>
      <vt:lpstr>Office Theme</vt:lpstr>
      <vt:lpstr>Main Event</vt:lpstr>
      <vt:lpstr>Vapor Trail</vt:lpstr>
      <vt:lpstr>Wisp</vt:lpstr>
      <vt:lpstr>Ion</vt:lpstr>
      <vt:lpstr>Grocery Store Management System</vt:lpstr>
      <vt:lpstr>Functional Requirements</vt:lpstr>
      <vt:lpstr>PowerPoint Presentation</vt:lpstr>
      <vt:lpstr>PowerPoint Presentation</vt:lpstr>
      <vt:lpstr>SQL DDL Statements</vt:lpstr>
      <vt:lpstr>To retrieve the list of customers who have transactions more than Rs. X. </vt:lpstr>
      <vt:lpstr>To retrieve the sales of a particular product for a given week. </vt:lpstr>
      <vt:lpstr>To retrieve the income generated by online payment and cash separately. </vt:lpstr>
      <vt:lpstr>Total due amount to be paid to each vendor. </vt:lpstr>
      <vt:lpstr>To list the stores with customer flow in ascending order.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Store Management System</dc:title>
  <dc:creator>vandithavinod@gmail.com</dc:creator>
  <cp:lastModifiedBy>vandithavinod@gmail.com</cp:lastModifiedBy>
  <cp:revision>17</cp:revision>
  <dcterms:created xsi:type="dcterms:W3CDTF">2020-11-28T19:02:17Z</dcterms:created>
  <dcterms:modified xsi:type="dcterms:W3CDTF">2020-12-02T14:52:42Z</dcterms:modified>
</cp:coreProperties>
</file>